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Таблица</a:t>
            </a:r>
            <a:r>
              <a:rPr lang="ru-RU" baseline="0" dirty="0" smtClean="0"/>
              <a:t> результатов за 2020-2023 </a:t>
            </a:r>
            <a:r>
              <a:rPr lang="ru-RU" baseline="0" dirty="0" err="1" smtClean="0"/>
              <a:t>гг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Лист1!$D$1</c:f>
              <c:strCache>
                <c:ptCount val="1"/>
                <c:pt idx="0">
                  <c:v>Предметн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2020-2021 уч год</c:v>
                </c:pt>
                <c:pt idx="1">
                  <c:v>2021-2022 уч г</c:v>
                </c:pt>
                <c:pt idx="2">
                  <c:v>2022-2023 уч.г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20</c:v>
                </c:pt>
                <c:pt idx="1">
                  <c:v>25</c:v>
                </c:pt>
                <c:pt idx="2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Лист1!$E$1</c:f>
              <c:strCache>
                <c:ptCount val="1"/>
                <c:pt idx="0">
                  <c:v>Метапредм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2020-2021 уч год</c:v>
                </c:pt>
                <c:pt idx="1">
                  <c:v>2021-2022 уч г</c:v>
                </c:pt>
                <c:pt idx="2">
                  <c:v>2022-2023 уч.г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40</c:v>
                </c:pt>
              </c:numCache>
            </c:numRef>
          </c:val>
        </c:ser>
        <c:ser>
          <c:idx val="2"/>
          <c:order val="2"/>
          <c:tx>
            <c:strRef>
              <c:f>Лист1!$F$1</c:f>
              <c:strCache>
                <c:ptCount val="1"/>
                <c:pt idx="0">
                  <c:v>Личностные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2020-2021 уч год</c:v>
                </c:pt>
                <c:pt idx="1">
                  <c:v>2021-2022 уч г</c:v>
                </c:pt>
                <c:pt idx="2">
                  <c:v>2022-2023 уч.г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4842208"/>
        <c:axId val="464838680"/>
      </c:barChart>
      <c:catAx>
        <c:axId val="46484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4838680"/>
        <c:crosses val="autoZero"/>
        <c:auto val="1"/>
        <c:lblAlgn val="ctr"/>
        <c:lblOffset val="100"/>
        <c:noMultiLvlLbl val="0"/>
      </c:catAx>
      <c:valAx>
        <c:axId val="464838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484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5DC8-342E-45D7-B6D1-050E958E2BF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16DB070-CFAF-424E-B0E9-4CCA02D53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23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5DC8-342E-45D7-B6D1-050E958E2BF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B070-CFAF-424E-B0E9-4CCA02D53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92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5DC8-342E-45D7-B6D1-050E958E2BF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B070-CFAF-424E-B0E9-4CCA02D53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34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5DC8-342E-45D7-B6D1-050E958E2BF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B070-CFAF-424E-B0E9-4CCA02D53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53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0255DC8-342E-45D7-B6D1-050E958E2BF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16DB070-CFAF-424E-B0E9-4CCA02D53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04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5DC8-342E-45D7-B6D1-050E958E2BF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B070-CFAF-424E-B0E9-4CCA02D53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35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5DC8-342E-45D7-B6D1-050E958E2BF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B070-CFAF-424E-B0E9-4CCA02D53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16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5DC8-342E-45D7-B6D1-050E958E2BF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B070-CFAF-424E-B0E9-4CCA02D53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98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5DC8-342E-45D7-B6D1-050E958E2BF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B070-CFAF-424E-B0E9-4CCA02D53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61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5DC8-342E-45D7-B6D1-050E958E2BF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B070-CFAF-424E-B0E9-4CCA02D53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8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5DC8-342E-45D7-B6D1-050E958E2BF7}" type="datetimeFigureOut">
              <a:rPr lang="ru-RU" smtClean="0"/>
              <a:t>14.04.2023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B070-CFAF-424E-B0E9-4CCA02D53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9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0255DC8-342E-45D7-B6D1-050E958E2BF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16DB070-CFAF-424E-B0E9-4CCA02D53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97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4044">
              <a:schemeClr val="accent1">
                <a:lumMod val="5000"/>
                <a:lumOff val="95000"/>
              </a:schemeClr>
            </a:gs>
            <a:gs pos="800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4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5911"/>
            <a:ext cx="9144000" cy="68258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дополнительной общеобразовательной общеразвивающей программы «Журналистика».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6068" y="798491"/>
            <a:ext cx="10122794" cy="515154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обучения  у обучающихся достигнуты следующие результаты: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-Адекватное использование информации, полученной во время образовательного процесса;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Создание своих информационных проектов;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Овладение основами компьютерной грамотности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Приобретение знаний о журналистском искусстве;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Приобретение журналистской грамотности;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Метапредметные результаты: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Самостоятельно планировать пути достижения цели, умение организовывать учебное сотрудничество со своими сверстниками и учителями.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Определять её цели и задачи, выбирать средства реализации этих целей и применять их на практике,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Взаимодействовать с другими людьми в достижении общих целей, оценивать достигнутые результаты.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Продуктивное сотрудничество как основа совместных действий;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Умение общаться как с отдельным человеком, так и с целой аудиторией.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Умение самостоятельно осуществлять поиск необходимой информации.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19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6069" y="824248"/>
            <a:ext cx="937581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результаты: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Добросовестное отношение к предмету;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Наблюдательность и стремление к самообразованию;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поддержать общее дело;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Умение находить общий язык со своими сверстниками.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Умение работать в различных жанрах публицистики.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развить ответственное отношения к заданиям;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Готовность к самообразованию;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развивать в себе творческую активность;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построения текста и устного сообщения;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осознанно выбирать дальнейшую образовательную траекторию;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ценить чувство товарищества;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быть общительным, справедливым и честным.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самостоятельной подготовки к публикации материала в студенческую газету. </a:t>
            </a:r>
          </a:p>
          <a:p>
            <a:endParaRPr lang="ru-RU" sz="2000" dirty="0" smtClean="0"/>
          </a:p>
          <a:p>
            <a:pPr marL="457200" indent="-457200">
              <a:buFontTx/>
              <a:buChar char="-"/>
            </a:pPr>
            <a:endParaRPr lang="ru-RU" sz="2000" dirty="0" smtClean="0"/>
          </a:p>
          <a:p>
            <a:pPr marL="457200" indent="-457200">
              <a:buFontTx/>
              <a:buChar char="-"/>
            </a:pP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209410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Диаграмма 25"/>
          <p:cNvGraphicFramePr/>
          <p:nvPr>
            <p:extLst>
              <p:ext uri="{D42A27DB-BD31-4B8C-83A1-F6EECF244321}">
                <p14:modId xmlns:p14="http://schemas.microsoft.com/office/powerpoint/2010/main" val="341080768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762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78</TotalTime>
  <Words>243</Words>
  <Application>Microsoft Office PowerPoint</Application>
  <PresentationFormat>Широкоэкранный</PresentationFormat>
  <Paragraphs>32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Rockwell</vt:lpstr>
      <vt:lpstr>Rockwell Condensed</vt:lpstr>
      <vt:lpstr>Calibri</vt:lpstr>
      <vt:lpstr>Cambria</vt:lpstr>
      <vt:lpstr>Times New Roman</vt:lpstr>
      <vt:lpstr>Wingdings</vt:lpstr>
      <vt:lpstr>Дерево</vt:lpstr>
      <vt:lpstr>Результаты освоения дополнительной общеобразовательной общеразвивающей программы «Журналистика».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освоения дополнительной общеобразовательной общеразвивающей программы «Журналистика».</dc:title>
  <dc:creator>наталья</dc:creator>
  <cp:lastModifiedBy>наталья</cp:lastModifiedBy>
  <cp:revision>8</cp:revision>
  <dcterms:created xsi:type="dcterms:W3CDTF">2023-04-14T09:32:24Z</dcterms:created>
  <dcterms:modified xsi:type="dcterms:W3CDTF">2023-04-14T10:51:13Z</dcterms:modified>
</cp:coreProperties>
</file>