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er\Desktop\на сайт\АНТИЭКСТРЕМИЗМ\Слайд1_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8715436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User\Desktop\на сайт\АНТИЭКСТРЕМИЗМ\Слайд2_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8715436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User\Desktop\на сайт\АНТИЭКСТРЕМИЗМ\Слайд3_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643998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User\Desktop\на сайт\АНТИЭКСТРЕМИЗМ\Слайд4_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572560" cy="628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</cp:revision>
  <dcterms:created xsi:type="dcterms:W3CDTF">2020-04-06T03:27:43Z</dcterms:created>
  <dcterms:modified xsi:type="dcterms:W3CDTF">2020-04-06T03:31:18Z</dcterms:modified>
</cp:coreProperties>
</file>