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57" r:id="rId13"/>
    <p:sldId id="25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67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60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520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852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7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996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48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876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99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527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859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149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448271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Практическая работа.</a:t>
            </a:r>
            <a:br>
              <a:rPr lang="ru-RU" dirty="0" smtClean="0"/>
            </a:br>
            <a:r>
              <a:rPr lang="ru-RU" dirty="0" smtClean="0"/>
              <a:t>«Работа над сжатием текста».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3096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2928934"/>
            <a:ext cx="5184576" cy="35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339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Исходный текст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33CC"/>
                </a:solidFill>
              </a:rPr>
              <a:t>Сжатое изложение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3</a:t>
            </a:r>
            <a:r>
              <a:rPr lang="ru-RU" sz="2800" b="1" dirty="0" smtClean="0"/>
              <a:t> абзаца</a:t>
            </a:r>
          </a:p>
          <a:p>
            <a:r>
              <a:rPr lang="ru-RU" sz="2800" b="1" dirty="0" smtClean="0"/>
              <a:t>134 слова</a:t>
            </a:r>
            <a:endParaRPr lang="ru-RU" sz="28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33CC"/>
                </a:solidFill>
              </a:rPr>
              <a:t>3</a:t>
            </a:r>
            <a:r>
              <a:rPr lang="ru-RU" sz="2800" b="1" dirty="0" smtClean="0">
                <a:solidFill>
                  <a:srgbClr val="0033CC"/>
                </a:solidFill>
              </a:rPr>
              <a:t> абзаца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62 слова</a:t>
            </a:r>
            <a:endParaRPr lang="ru-RU" sz="2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Выбираем алгоритм работы во время чтения текста изложения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Микротема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Нравственность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Каким </a:t>
            </a:r>
            <a:r>
              <a:rPr lang="ru-RU" dirty="0"/>
              <a:t>б</a:t>
            </a:r>
            <a:r>
              <a:rPr lang="ru-RU" dirty="0" smtClean="0"/>
              <a:t>удет поступок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поможет; совесть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Система правил; ценности, хорошо – плохо; важные, необходимые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именно; придерживается; самостоятельный выбор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Сделать выбор; обеспечить поведение; чувство вины за…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43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Задание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Сократите данный текст, используя приёмы сжатия текста: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Сказки… как прекрасен и увлекателен ваш мир. Мир, в котором всегда торжествует добро, где умный всегда побеждает глупого, хороший- плохого, и в финале, как правило, все счастливы. Нет, конечно, и среди вас есть такие, после которых становится грустно и хочется плакать. Но это святая грусть и святые слёзы. Они очищают.(50 слов)(</a:t>
            </a:r>
            <a:r>
              <a:rPr lang="ru-RU" dirty="0" err="1" smtClean="0">
                <a:solidFill>
                  <a:srgbClr val="0070C0"/>
                </a:solidFill>
              </a:rPr>
              <a:t>Е.Кривченко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72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sz="3600" i="1" u="sng" dirty="0" smtClean="0"/>
              <a:t>Задание №2.</a:t>
            </a:r>
            <a:br>
              <a:rPr lang="ru-RU" sz="3600" i="1" u="sng" dirty="0" smtClean="0"/>
            </a:br>
            <a:r>
              <a:rPr lang="ru-RU" sz="3600" i="1" dirty="0" smtClean="0"/>
              <a:t>Сократите данный текст, используя приёмы сжатия текста:</a:t>
            </a:r>
            <a:r>
              <a:rPr lang="ru-RU" sz="3600" i="1" u="sng" dirty="0" smtClean="0"/>
              <a:t/>
            </a:r>
            <a:br>
              <a:rPr lang="ru-RU" sz="3600" i="1" u="sng" dirty="0" smtClean="0"/>
            </a:br>
            <a:endParaRPr lang="ru-RU" sz="36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Бывают, правда, и злые сказки, в которых всё наоборот. Но ведь и люди тоже бывают злые. А между прочим, даже среди вас, людей, злых значительно меньше, чем добрых, а уж про сказки-то и говорить не приходится. Да и злой-то сказка становится от того, что кто-то обидел её, сломал, согнул грубыми руками. Ведь сказки не могут быть злыми от природы, такими их делаете вы, люди.(64 слова)(</a:t>
            </a:r>
            <a:r>
              <a:rPr lang="ru-RU" dirty="0" err="1" smtClean="0">
                <a:solidFill>
                  <a:srgbClr val="0070C0"/>
                </a:solidFill>
              </a:rPr>
              <a:t>Е.Кривченко</a:t>
            </a:r>
            <a:r>
              <a:rPr lang="ru-RU" dirty="0" smtClean="0">
                <a:solidFill>
                  <a:srgbClr val="0070C0"/>
                </a:solidFill>
              </a:rPr>
              <a:t>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97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/>
              <a:t>Задание №3.</a:t>
            </a:r>
            <a:br>
              <a:rPr lang="ru-RU" i="1" u="sng" dirty="0" smtClean="0"/>
            </a:br>
            <a:r>
              <a:rPr lang="ru-RU" i="1" dirty="0" smtClean="0"/>
              <a:t>Сократите данный текст, используя приёмы сжатия текста: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Вы, люди, специально, а чаще случайно, забыв о той поре, когда вы ещё верили сказкам, причиняете друг другу боль. Вы, люди, забываете о всё исцеляющей доброте сказок и мечетесь в жизненном тупике, ища выхода и не видя его. А ведь он поразительно прост. Надо верить в чудеса. Верить и жить. Жить так, чтобы жизнь превращалась только в добрые и весёлые сказки.(61 слово)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27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преобразование, при котором текст заменяется более кратким по объему изложением.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этом не допускаются смысловые искажения и утрата </a:t>
            </a:r>
            <a:r>
              <a:rPr lang="ru-RU" altLang="ru-RU" sz="28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значимых положений</a:t>
            </a:r>
            <a:r>
              <a:rPr lang="ru-RU" alt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sz="28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 сжатого изложения- передать основное содержание в краткой форме, но </a:t>
            </a:r>
            <a:r>
              <a:rPr lang="ru-RU" sz="2800" b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небедным по содержанию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Сжатие текста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Приемы сжатия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Исключение:</a:t>
            </a:r>
          </a:p>
          <a:p>
            <a:pPr lvl="1"/>
            <a:r>
              <a:rPr lang="ru-RU" dirty="0" smtClean="0"/>
              <a:t>Подробности, детали;</a:t>
            </a:r>
          </a:p>
          <a:p>
            <a:pPr lvl="1"/>
            <a:r>
              <a:rPr lang="ru-RU" dirty="0" smtClean="0"/>
              <a:t>Примеры, иллюстрации;</a:t>
            </a:r>
          </a:p>
          <a:p>
            <a:pPr lvl="1"/>
            <a:r>
              <a:rPr lang="ru-RU" dirty="0" smtClean="0"/>
              <a:t>Цитаты;</a:t>
            </a:r>
          </a:p>
          <a:p>
            <a:pPr lvl="1"/>
            <a:r>
              <a:rPr lang="ru-RU" dirty="0" smtClean="0"/>
              <a:t>Причастные обороты;</a:t>
            </a:r>
          </a:p>
          <a:p>
            <a:pPr lvl="1"/>
            <a:r>
              <a:rPr lang="ru-RU" dirty="0" smtClean="0"/>
              <a:t>Определения;</a:t>
            </a:r>
          </a:p>
          <a:p>
            <a:pPr lvl="1"/>
            <a:r>
              <a:rPr lang="ru-RU" dirty="0" smtClean="0"/>
              <a:t>Некоторые однородные члены.</a:t>
            </a:r>
          </a:p>
          <a:p>
            <a:r>
              <a:rPr lang="ru-RU" b="1" u="sng" dirty="0" smtClean="0"/>
              <a:t>Обобщение:</a:t>
            </a:r>
          </a:p>
          <a:p>
            <a:pPr lvl="1"/>
            <a:r>
              <a:rPr lang="ru-RU" dirty="0" smtClean="0"/>
              <a:t>Вместо ряда однородных членов – обобщающее слово;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Упрощение:</a:t>
            </a:r>
          </a:p>
          <a:p>
            <a:pPr lvl="1"/>
            <a:r>
              <a:rPr lang="ru-RU" dirty="0" smtClean="0"/>
              <a:t>Замена прямой речи косвенной;</a:t>
            </a:r>
          </a:p>
          <a:p>
            <a:pPr lvl="1"/>
            <a:r>
              <a:rPr lang="ru-RU" dirty="0" smtClean="0"/>
              <a:t>Разбивка сложного предложения на сокращенные простые;</a:t>
            </a:r>
          </a:p>
          <a:p>
            <a:pPr lvl="1"/>
            <a:r>
              <a:rPr lang="ru-RU" dirty="0" smtClean="0"/>
              <a:t>Замена придаточного предложения причастным оборотом.</a:t>
            </a: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9271" y="610136"/>
            <a:ext cx="82153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/>
              <a:t>Что такое нравственность? Это система правил поведения личности, прежде всего, отвечающая на вопрос: что хорошо, а что плохо, что добро, а что зло. Каждый человек при оценке своего поведения, поведения других людей пользуется этой системой правил. В основу этой системы входят ценности, которые данный человек считает важными и необходимыми. Как правило, среди таких ценностей жизнь человека, счастье, семья, любовь, благосостояние и другие.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 </a:t>
            </a:r>
            <a:r>
              <a:rPr lang="ru-RU" sz="2000" dirty="0"/>
              <a:t>В зависимости от того, какие именно ценности выбирает человек для себя, в какой иерархии он их располагает и насколько придерживается их в поведении, и определяется, какими будут поступки человека – нравственными или безнравственными. Поэтому нравственность – это всегда выбор, самостоятельный выбор человека. 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Что </a:t>
            </a:r>
            <a:r>
              <a:rPr lang="ru-RU" sz="2000" dirty="0"/>
              <a:t>может помочь сделать правильный  выбор и обеспечить нравственное поведение человека? Только совесть. Совесть,  которая проявляется в чувстве вины за безнравственный поступок. Это та единственная сила, которая может обеспечить нравственное поведение человека. 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Определяем </a:t>
            </a:r>
            <a:r>
              <a:rPr lang="ru-RU" sz="3600" dirty="0" err="1" smtClean="0"/>
              <a:t>микротемы</a:t>
            </a:r>
            <a:r>
              <a:rPr lang="ru-RU" sz="3600" dirty="0" smtClean="0"/>
              <a:t> (план текста)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нравственность?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чего зависит нравственность или безнравственность поступков человека?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помогает человеку быть нравственным? Что такое совесть?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94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69269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Что такое нравственность? Это система правил поведения личности, прежде всего, отвечающая на вопрос: что хорошо, а что плохо, что добро, а что зло. Каждый человек при оценке своего поведения, поведения других людей пользуется этой системой правил. В основу этой системы входят ценности, которые данный человек считает важными и необходимыми. Как правило, среди таких ценностей жизнь человека, счастье, семья, любовь, благосостояние и другие.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3103225"/>
            <a:ext cx="21137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62 слова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941475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Нравственность - это </a:t>
            </a:r>
            <a:r>
              <a:rPr lang="ru-RU" sz="2400" dirty="0">
                <a:solidFill>
                  <a:srgbClr val="0033CC"/>
                </a:solidFill>
              </a:rPr>
              <a:t>система правил поведения личности, </a:t>
            </a:r>
            <a:r>
              <a:rPr lang="ru-RU" sz="2400" dirty="0" smtClean="0">
                <a:solidFill>
                  <a:srgbClr val="0033CC"/>
                </a:solidFill>
              </a:rPr>
              <a:t>помогающая отличать хорошее от плохого. В основу этой системы входят важные для человека жизненные ценности.</a:t>
            </a: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7164" y="5486727"/>
            <a:ext cx="20346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33CC"/>
                </a:solidFill>
              </a:rPr>
              <a:t>21 слово</a:t>
            </a:r>
            <a:endParaRPr lang="ru-RU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832561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зависимости от того, какие именно ценности выбирает человек для себя, в какой иерархии он их располагает и насколько придерживается их в поведении, и определяется, какими будут поступки человека – нравственными или безнравственными. Поэтому нравственность – это всегда выбор, самостоятельный выбор человека.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84984"/>
            <a:ext cx="7888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Нравственными или безнравственными будут поступки человека, определяется тем, каких именно ценностей он придерживается. Поэтому нравственность – это самостоятельный выбор человека.</a:t>
            </a: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01091" y="2364116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40 слов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223976"/>
            <a:ext cx="1786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33CC"/>
                </a:solidFill>
              </a:rPr>
              <a:t>19 </a:t>
            </a:r>
            <a:r>
              <a:rPr lang="ru-RU" sz="4000" dirty="0">
                <a:solidFill>
                  <a:srgbClr val="0033CC"/>
                </a:solidFill>
              </a:rPr>
              <a:t>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8134" y="4581128"/>
            <a:ext cx="23645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4000" b="1" dirty="0" smtClean="0">
                <a:solidFill>
                  <a:srgbClr val="0033CC"/>
                </a:solidFill>
              </a:rPr>
              <a:t>22 слова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696" y="836712"/>
            <a:ext cx="8193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Что может помочь сделать правильный  выбор и обеспечить нравственное поведение человека? Только совесть. Совесть,  которая проявляется в чувстве вины за безнравственный поступок. Это та единственная сила, которая может обеспечить нравственное поведение человека.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442038"/>
            <a:ext cx="2080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32 слова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8498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Только совесть может помочь человеку сделать правильный выбор и обеспечить его нравственное поведение. А совесть проявляется в чувстве вины за безнравственный поступок.</a:t>
            </a:r>
            <a:endParaRPr lang="ru-RU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92696"/>
            <a:ext cx="77048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/>
              <a:t>Информация о тексте для сжатого изложения </a:t>
            </a:r>
            <a:endParaRPr lang="ru-RU" sz="3200" u="sng" dirty="0" smtClean="0"/>
          </a:p>
          <a:p>
            <a:r>
              <a:rPr lang="ru-RU" sz="2800" dirty="0" smtClean="0"/>
              <a:t>1. </a:t>
            </a:r>
            <a:r>
              <a:rPr lang="ru-RU" sz="2800" dirty="0"/>
              <a:t>Нравственность – это система правил поведения личности, в основе которой находятся значимые для человека ценности. </a:t>
            </a:r>
            <a:endParaRPr lang="ru-RU" sz="2800" dirty="0" smtClean="0"/>
          </a:p>
          <a:p>
            <a:r>
              <a:rPr lang="ru-RU" sz="2800" dirty="0" smtClean="0"/>
              <a:t>2. </a:t>
            </a:r>
            <a:r>
              <a:rPr lang="ru-RU" sz="2800" dirty="0"/>
              <a:t>Нравственность – это всегда самостоятельный  выбор человека, и от этого выбора зависит, каким будет поступок – нравственным или безнравственным. </a:t>
            </a:r>
            <a:endParaRPr lang="ru-RU" sz="2800" dirty="0" smtClean="0"/>
          </a:p>
          <a:p>
            <a:r>
              <a:rPr lang="ru-RU" sz="2800" dirty="0" smtClean="0"/>
              <a:t>3. </a:t>
            </a:r>
            <a:r>
              <a:rPr lang="ru-RU" sz="2800" dirty="0"/>
              <a:t>Совесть, проявляющаяся в чувстве вины за безнравственный поступок, – единственная сила, обеспечивающая нравственное поведение человека.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758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Практическая работа. «Работа над сжатием текста».</vt:lpstr>
      <vt:lpstr>Сжатие текста</vt:lpstr>
      <vt:lpstr>Приемы сжатия текста</vt:lpstr>
      <vt:lpstr>Слайд 4</vt:lpstr>
      <vt:lpstr>Определяем микротемы (план текста)</vt:lpstr>
      <vt:lpstr>Слайд 6</vt:lpstr>
      <vt:lpstr>Слайд 7</vt:lpstr>
      <vt:lpstr>Слайд 8</vt:lpstr>
      <vt:lpstr>Слайд 9</vt:lpstr>
      <vt:lpstr>Общие сведения</vt:lpstr>
      <vt:lpstr>Выбираем алгоритм работы во время чтения текста изложения</vt:lpstr>
      <vt:lpstr>Задание №1 Сократите данный текст, используя приёмы сжатия текста:</vt:lpstr>
      <vt:lpstr>Задание №2. Сократите данный текст, используя приёмы сжатия текста: </vt:lpstr>
      <vt:lpstr>Задание №3. Сократите данный текст, используя приёмы сжатия текста: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работа. «Работа над сжатым изложением».</dc:title>
  <dc:creator>Администратор</dc:creator>
  <cp:lastModifiedBy>Пользователь Windows</cp:lastModifiedBy>
  <cp:revision>10</cp:revision>
  <dcterms:created xsi:type="dcterms:W3CDTF">2018-07-18T08:40:34Z</dcterms:created>
  <dcterms:modified xsi:type="dcterms:W3CDTF">2020-04-19T15:13:34Z</dcterms:modified>
</cp:coreProperties>
</file>