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44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3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C9C"/>
    <a:srgbClr val="DF0FC1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1" d="100"/>
          <a:sy n="31" d="100"/>
        </p:scale>
        <p:origin x="-71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08B4-6BFD-40B3-8CA2-FB3FB32427D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91FF-0115-40D1-A7B1-4701B2449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6CF6-9381-48EE-A22B-287CECE6BC4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2704-FEAA-4956-B119-8748069EC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4623-A4B0-4506-A70F-3616E7BD7646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4E03-0F8F-45EC-B870-902E9A660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C35DE2F-58E4-4093-A6F2-452A517A0F9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D10B0F7-C1CB-4EA1-B99B-38A18341C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4B24AE-3D13-41D8-9E8B-EFB94CA4F42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7107E-8866-4D04-A22A-57493E586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0CA21A3-AEF8-452F-93F7-B82A7C4AC79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0EC68DC-1F1F-4974-B1A1-F36CE5572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69CC0B-ABB7-4252-A950-A98C965F4662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476E90-C1AA-4D6F-B012-5D6B693D8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BBBA8-4206-4943-9077-76620FF6751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78590D-648E-4A6F-B6EC-7A86C2E3E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2D7B6E-CA6B-4473-B9D2-C94A3E17635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A27505-E60D-4C54-BB88-607AC9758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F458-581A-480B-B076-B319A0F27039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E02F-565C-4F54-BAD4-BB4C29A53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65D75CE-A35F-47E3-9DEC-1D3021539F4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A7684DA-67D3-4736-B921-1DFF687C8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9EED-343A-423F-983A-64657AD3CB5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7B52-E0FF-4FDE-ADAC-A444485DF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8B7892D-5428-4187-88A1-805D5E3DFEA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BD2EFF-2BBC-4BF8-A367-06512CD7A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8350-A8BD-440B-9A8A-4C0834C6378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8501-8D2C-4B6A-A403-7C2A202CC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E8F0-2612-4FAB-B91D-F080FC6CFBFC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D1A7-930D-4BAA-94C3-6B8EC996D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13259F-A982-4F88-A1BA-79DFEF07AC02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36C618-53AE-473B-85C2-A00BFEF3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788C-2A92-44B1-9AA3-CD29F460E823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20E2-4AFA-4CD7-A40B-49F5A056B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0CCE9A-3D9C-4A4A-A8F9-9D89EF227D82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1EB2FA-1FC1-4E25-9AE3-6E16DAECE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21931C-A4B9-44FC-9741-57AB01EE38B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054941-30F4-4B22-A577-784685043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F07355-0321-4CDF-8BD2-64188B8AD35C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C84963-B153-4CA8-8C26-0096F925F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571F-A383-432C-8D59-DFC66B0D1EF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2CE6-9869-4729-8383-FF6EE8E40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D8B527-8343-4C36-9849-E188562B753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A3049-6B46-4C22-B1A7-B493556C7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852F-55FA-408A-AAF2-DB053C7729D6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1E80-75D9-47E0-92D0-AB955F7D2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1D7F-ADC8-4E46-B3B5-6333BDDCC023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9C8F-5203-4984-82C6-DD7944FE0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75E316-50B0-4A3D-AC62-F6B075339231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F89E40-A502-4BDB-9164-E7D70174E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ED24-C34E-4EC1-9E34-EB808A7E256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D00C-6D07-4017-843E-6D1E0C23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859A-1A39-499E-9EF1-AABBD1E18BB9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CD55-58C5-4401-8F18-B0B190072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06F1-39E8-43DA-A5BC-9E262D96459C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28F7-5143-4C38-B55E-95E4BDF59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6F04-E27E-4356-B938-7ABE4E4F35D9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21CF-4A05-43E4-8049-2E6CD3782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CC5-B25E-4D88-8463-61410125D90C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6618-D4E2-44B9-A813-A847D7616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C16B-1B93-4C6B-B3D8-C510E00B63A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52065-9A9B-4991-AB31-6277E2E2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CF70-86C5-404A-BFB9-B4734D3A034A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F2BD-B9A2-467A-A422-A8A620556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0298-6B29-49C8-BD17-89A4E117E2EA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D261-553D-48DC-941F-01EFEFB2C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DD23D-BE06-4A70-86A5-3ED1A456371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730F75-0996-4D01-8116-D5E99FF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894" r:id="rId4"/>
    <p:sldLayoutId id="2147483926" r:id="rId5"/>
    <p:sldLayoutId id="2147483895" r:id="rId6"/>
    <p:sldLayoutId id="2147483927" r:id="rId7"/>
    <p:sldLayoutId id="2147483928" r:id="rId8"/>
    <p:sldLayoutId id="2147483929" r:id="rId9"/>
    <p:sldLayoutId id="2147483896" r:id="rId10"/>
    <p:sldLayoutId id="2147483930" r:id="rId11"/>
  </p:sldLayoutIdLst>
  <p:transition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3879CAB-629F-4E4C-B25D-D86D5AE690F0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4886C3D-9582-4D84-8643-C93A678CA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897" r:id="rId7"/>
    <p:sldLayoutId id="2147483937" r:id="rId8"/>
    <p:sldLayoutId id="2147483938" r:id="rId9"/>
    <p:sldLayoutId id="2147483898" r:id="rId10"/>
    <p:sldLayoutId id="2147483899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8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3320F6C-B539-47E7-8A68-31D912E81CA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8681C84-04CB-4E0E-A6AB-A2B9A8A6D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11" r:id="rId2"/>
    <p:sldLayoutId id="2147483940" r:id="rId3"/>
    <p:sldLayoutId id="2147483941" r:id="rId4"/>
    <p:sldLayoutId id="2147483942" r:id="rId5"/>
    <p:sldLayoutId id="2147483912" r:id="rId6"/>
    <p:sldLayoutId id="2147483943" r:id="rId7"/>
    <p:sldLayoutId id="2147483913" r:id="rId8"/>
    <p:sldLayoutId id="2147483944" r:id="rId9"/>
    <p:sldLayoutId id="2147483914" r:id="rId10"/>
    <p:sldLayoutId id="2147483915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Gordoalena@yandex.ru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Documents and Settings\Администратор\Рабочий стол\еда\22195473_10968404_1197154759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429000"/>
            <a:ext cx="4500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C:\Documents and Settings\Администратор\Рабочий стол\еда\1201542050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42875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:\Documents and Settings\Администратор\Рабочий стол\еда\4682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429000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C:\Documents and Settings\Администратор\Рабочий стол\еда\PHOTO_6363820_94312_4937360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2875"/>
            <a:ext cx="45005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500188" y="1428750"/>
            <a:ext cx="6500812" cy="3143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Food</a:t>
            </a:r>
            <a:endParaRPr lang="ru-RU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еда\ш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793318" cy="4344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357188"/>
            <a:ext cx="67992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cucumber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еда\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862" y="2000240"/>
            <a:ext cx="5996108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357188"/>
            <a:ext cx="3603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butter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еда\img4b991cea16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926708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625" y="357188"/>
            <a:ext cx="5927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porridge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785813"/>
            <a:ext cx="32385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 apple</a:t>
            </a: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3" y="785813"/>
            <a:ext cx="2344737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en-US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75" y="2071688"/>
            <a:ext cx="18288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0" y="2071688"/>
            <a:ext cx="18288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4438" y="3429000"/>
            <a:ext cx="2212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bread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3429000"/>
            <a:ext cx="2212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bread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4857750"/>
            <a:ext cx="27051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an  egg</a:t>
            </a:r>
            <a:endParaRPr lang="ru-RU" sz="6600">
              <a:solidFill>
                <a:srgbClr val="9966FF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57813" y="4857750"/>
            <a:ext cx="1844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egg</a:t>
            </a:r>
            <a:r>
              <a:rPr lang="en-US" sz="6600">
                <a:solidFill>
                  <a:srgbClr val="FFFF00"/>
                </a:solidFill>
                <a:latin typeface="Corbel" pitchFamily="34" charset="0"/>
              </a:rPr>
              <a:t>s</a:t>
            </a:r>
            <a:endParaRPr lang="ru-RU" sz="6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214813" y="1357313"/>
            <a:ext cx="10001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929063" y="2571750"/>
            <a:ext cx="121443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29063" y="3857625"/>
            <a:ext cx="121443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000500" y="5357813"/>
            <a:ext cx="121443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18" name="Picture 2" descr="C:\Documents and Settings\Администратор\Рабочий стол\еда\6е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0"/>
            <a:ext cx="928687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714375"/>
            <a:ext cx="145415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0" y="714375"/>
            <a:ext cx="145415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5" y="2000250"/>
            <a:ext cx="253682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tomato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0" y="2000250"/>
            <a:ext cx="3240088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tomato</a:t>
            </a:r>
            <a:r>
              <a:rPr lang="en-US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3429000"/>
            <a:ext cx="2292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peach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2063" y="3429000"/>
            <a:ext cx="3055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peach</a:t>
            </a:r>
            <a:r>
              <a:rPr lang="en-US" sz="6600">
                <a:solidFill>
                  <a:srgbClr val="FFFF00"/>
                </a:solidFill>
                <a:latin typeface="Corbel" pitchFamily="34" charset="0"/>
              </a:rPr>
              <a:t>es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4857750"/>
            <a:ext cx="24018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cherry</a:t>
            </a:r>
            <a:endParaRPr lang="ru-RU" sz="6600">
              <a:solidFill>
                <a:srgbClr val="9966FF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4938" y="4857750"/>
            <a:ext cx="2954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cherr</a:t>
            </a:r>
            <a:r>
              <a:rPr lang="en-US" sz="6600">
                <a:solidFill>
                  <a:srgbClr val="FFFF00"/>
                </a:solidFill>
                <a:latin typeface="Corbel" pitchFamily="34" charset="0"/>
              </a:rPr>
              <a:t>ies</a:t>
            </a:r>
            <a:endParaRPr lang="ru-RU" sz="6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857625" y="1214438"/>
            <a:ext cx="10001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571875" y="2500313"/>
            <a:ext cx="10715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643313" y="3929063"/>
            <a:ext cx="121443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857625" y="5357813"/>
            <a:ext cx="121443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42" name="Picture 2" descr="C:\Documents and Settings\Администратор\Рабочий стол\еда\6е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0"/>
            <a:ext cx="928687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Documents and Settings\Администратор\Рабочий стол\еда\ча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85750" y="357188"/>
            <a:ext cx="8858250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 плох для ваших зубов.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должны есть здоровую пищу такую как фрукты, овощи, рыбу, орехи и пить молоко.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400" b="1" dirty="0">
                <a:solidFill>
                  <a:srgbClr val="DF0FC1"/>
                </a:solidFill>
                <a:latin typeface="Times New Roman" pitchFamily="18" charset="0"/>
                <a:cs typeface="Times New Roman" pitchFamily="18" charset="0"/>
              </a:rPr>
              <a:t>Чтобы быть </a:t>
            </a:r>
            <a:r>
              <a:rPr lang="ru-RU" sz="4400" b="1" dirty="0" smtClean="0">
                <a:solidFill>
                  <a:srgbClr val="DF0FC1"/>
                </a:solidFill>
                <a:latin typeface="Times New Roman" pitchFamily="18" charset="0"/>
                <a:cs typeface="Times New Roman" pitchFamily="18" charset="0"/>
              </a:rPr>
              <a:t>здоровыми </a:t>
            </a:r>
            <a:r>
              <a:rPr lang="ru-RU" sz="4400" b="1" dirty="0">
                <a:solidFill>
                  <a:srgbClr val="DF0FC1"/>
                </a:solidFill>
                <a:latin typeface="Times New Roman" pitchFamily="18" charset="0"/>
                <a:cs typeface="Times New Roman" pitchFamily="18" charset="0"/>
              </a:rPr>
              <a:t>люди не должны есть чипсы, гамбургеры, жирное мясо и пить </a:t>
            </a:r>
            <a:r>
              <a:rPr lang="ru-RU" sz="4400" b="1" dirty="0" err="1">
                <a:solidFill>
                  <a:srgbClr val="DF0FC1"/>
                </a:solidFill>
                <a:latin typeface="Times New Roman" pitchFamily="18" charset="0"/>
                <a:cs typeface="Times New Roman" pitchFamily="18" charset="0"/>
              </a:rPr>
              <a:t>газводы</a:t>
            </a:r>
            <a:r>
              <a:rPr lang="ru-RU" sz="4400" b="1" dirty="0">
                <a:solidFill>
                  <a:srgbClr val="DF0FC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еда\ча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50" y="428625"/>
            <a:ext cx="8472488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Sugar is bad for your teeth.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must eat healthy food such as fruits, vegetables, fish, nuts and drink milk.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4800" b="1" dirty="0">
                <a:solidFill>
                  <a:srgbClr val="B40C9C"/>
                </a:solidFill>
                <a:latin typeface="Times New Roman" pitchFamily="18" charset="0"/>
                <a:cs typeface="Times New Roman" pitchFamily="18" charset="0"/>
              </a:rPr>
              <a:t>To be healthy people must not eat chips, hamburgers, fat meat and drink gas waters. </a:t>
            </a:r>
            <a:endParaRPr lang="ru-RU" sz="4800" b="1" dirty="0">
              <a:solidFill>
                <a:srgbClr val="B40C9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Bun</a:t>
            </a:r>
          </a:p>
          <a:p>
            <a:pPr>
              <a:buNone/>
            </a:pPr>
            <a:r>
              <a:rPr lang="en-US" dirty="0" smtClean="0"/>
              <a:t>Cereals       pizza              rice                  plum</a:t>
            </a:r>
          </a:p>
          <a:p>
            <a:pPr>
              <a:buNone/>
            </a:pPr>
            <a:r>
              <a:rPr lang="en-US" dirty="0" smtClean="0"/>
              <a:t>Yogurt         beet               banana     pineapple</a:t>
            </a:r>
          </a:p>
          <a:p>
            <a:pPr>
              <a:buNone/>
            </a:pPr>
            <a:r>
              <a:rPr lang="en-US" dirty="0" smtClean="0"/>
              <a:t>Beef             bean               tomato      oil     curd</a:t>
            </a:r>
          </a:p>
          <a:p>
            <a:pPr>
              <a:buNone/>
            </a:pPr>
            <a:r>
              <a:rPr lang="en-US" dirty="0" smtClean="0"/>
              <a:t>Pork             cabbage        pear            sour cream</a:t>
            </a:r>
          </a:p>
          <a:p>
            <a:pPr>
              <a:buNone/>
            </a:pPr>
            <a:r>
              <a:rPr lang="en-US" dirty="0" smtClean="0"/>
              <a:t>Veal              eggplant     potato       noodles</a:t>
            </a:r>
          </a:p>
          <a:p>
            <a:pPr>
              <a:buNone/>
            </a:pPr>
            <a:r>
              <a:rPr lang="en-US" dirty="0" smtClean="0"/>
              <a:t>Turkey         garlic         orange     salt   mushroom</a:t>
            </a:r>
          </a:p>
          <a:p>
            <a:pPr>
              <a:buNone/>
            </a:pPr>
            <a:r>
              <a:rPr lang="en-US" dirty="0" smtClean="0"/>
              <a:t>Lamb           onion      chocolate   pepper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Dill                         black wheat        broth</a:t>
            </a:r>
          </a:p>
          <a:p>
            <a:r>
              <a:rPr lang="en-US" dirty="0" smtClean="0"/>
              <a:t>Cutlet                    semolina             chicken</a:t>
            </a:r>
          </a:p>
          <a:p>
            <a:r>
              <a:rPr lang="en-US" dirty="0" smtClean="0"/>
              <a:t>Green pea            pearl barley         peach</a:t>
            </a:r>
          </a:p>
          <a:p>
            <a:r>
              <a:rPr lang="en-US" dirty="0" smtClean="0"/>
              <a:t>Watermelon        oats       mashed potatoes</a:t>
            </a:r>
          </a:p>
          <a:p>
            <a:r>
              <a:rPr lang="en-US" dirty="0" smtClean="0"/>
              <a:t>Melon            porridge       berry              juice</a:t>
            </a:r>
          </a:p>
          <a:p>
            <a:r>
              <a:rPr lang="en-US" dirty="0" smtClean="0"/>
              <a:t>Radish             apple          strawberry      ham</a:t>
            </a:r>
          </a:p>
          <a:p>
            <a:r>
              <a:rPr lang="en-US" dirty="0" smtClean="0"/>
              <a:t>Shrimps          bread         grapes      egg        chop </a:t>
            </a:r>
          </a:p>
          <a:p>
            <a:r>
              <a:rPr lang="en-US" dirty="0" smtClean="0"/>
              <a:t>Salmon           soup           cherry     herring</a:t>
            </a:r>
          </a:p>
          <a:p>
            <a:r>
              <a:rPr lang="en-US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            Cheese     fried/roasted    stuffed</a:t>
            </a:r>
          </a:p>
          <a:p>
            <a:r>
              <a:rPr lang="en-US" dirty="0" smtClean="0"/>
              <a:t>Coffee     sweets      boiled       stir     mix</a:t>
            </a:r>
          </a:p>
          <a:p>
            <a:r>
              <a:rPr lang="en-US" dirty="0" smtClean="0"/>
              <a:t>Wine        salad         stewed       add    cook</a:t>
            </a:r>
          </a:p>
          <a:p>
            <a:r>
              <a:rPr lang="en-US" dirty="0" smtClean="0"/>
              <a:t>Honey     caviar       baked        cool   warm</a:t>
            </a:r>
          </a:p>
          <a:p>
            <a:r>
              <a:rPr lang="en-US" dirty="0" smtClean="0"/>
              <a:t>Jam           flour         pickled     cut    forcemeat</a:t>
            </a:r>
          </a:p>
          <a:p>
            <a:r>
              <a:rPr lang="en-US" dirty="0" smtClean="0"/>
              <a:t>Parsley   steak        smoked</a:t>
            </a:r>
            <a:r>
              <a:rPr lang="ru-RU" dirty="0" smtClean="0"/>
              <a:t>  </a:t>
            </a:r>
            <a:r>
              <a:rPr lang="en-US" dirty="0" smtClean="0"/>
              <a:t>  </a:t>
            </a:r>
            <a:r>
              <a:rPr lang="en-US" dirty="0" err="1" smtClean="0"/>
              <a:t>douhg</a:t>
            </a:r>
            <a:endParaRPr lang="en-US" dirty="0" smtClean="0"/>
          </a:p>
          <a:p>
            <a:r>
              <a:rPr lang="en-US" dirty="0" smtClean="0"/>
              <a:t>Cookies   pie     steamed         milk</a:t>
            </a:r>
          </a:p>
          <a:p>
            <a:r>
              <a:rPr lang="en-US" dirty="0" smtClean="0"/>
              <a:t>Pudding   pasta     glazed   sausage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еда\2b795b81d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8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43188" y="714375"/>
            <a:ext cx="4357687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The proverb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572500" cy="2308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i="1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An apple a day keeps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i="1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            a doctor away</a:t>
            </a:r>
            <a:endParaRPr lang="ru-RU" sz="7200" b="1" i="1" u="sng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Перевести лексику письменно, в тетрадь.</a:t>
            </a:r>
          </a:p>
          <a:p>
            <a:r>
              <a:rPr lang="ru-RU" dirty="0" smtClean="0"/>
              <a:t>Выполнить упражнения.</a:t>
            </a:r>
          </a:p>
          <a:p>
            <a:r>
              <a:rPr lang="ru-RU" dirty="0" smtClean="0"/>
              <a:t>Работы присылать </a:t>
            </a:r>
            <a:r>
              <a:rPr lang="ru-RU" dirty="0" err="1" smtClean="0"/>
              <a:t>Вк</a:t>
            </a:r>
            <a:r>
              <a:rPr lang="ru-RU" dirty="0" smtClean="0"/>
              <a:t> или на </a:t>
            </a:r>
            <a:r>
              <a:rPr lang="en-US" dirty="0" smtClean="0">
                <a:hlinkClick r:id="rId2"/>
              </a:rPr>
              <a:t>Gordoalena@yandex.ru</a:t>
            </a:r>
            <a:endParaRPr lang="en-US" dirty="0" smtClean="0"/>
          </a:p>
          <a:p>
            <a:r>
              <a:rPr lang="en-US" dirty="0"/>
              <a:t> </a:t>
            </a:r>
            <a:r>
              <a:rPr lang="ru-RU" dirty="0" smtClean="0"/>
              <a:t>ЗАДАНИЯ ВЫПОЛНЯЕМ И ПРИСЫЛАЕМ в день, когда у Вас лента по расписанию.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480452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Администратор\Рабочий стол\еда\7374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215106" cy="4184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00250" y="357188"/>
            <a:ext cx="4984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>
                <a:latin typeface="Arial Black" pitchFamily="34" charset="0"/>
              </a:rPr>
              <a:t>an apple</a:t>
            </a:r>
            <a:endParaRPr lang="ru-RU" sz="8000" b="1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еда\000F48F8DA2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6905476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813" y="357188"/>
            <a:ext cx="4689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carrot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еда\1238648404_1238575809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862643" cy="4256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357188"/>
            <a:ext cx="3394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bread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интер\1225789466_saxar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1"/>
            <a:ext cx="5475305" cy="4100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63" y="357188"/>
            <a:ext cx="3319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sugar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еда\55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643602" cy="4026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25" y="357188"/>
            <a:ext cx="46307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lemon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еда\191c74c75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738853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357188"/>
            <a:ext cx="7278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hamburger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еда\slide0003_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5489559" cy="4152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357188"/>
            <a:ext cx="3017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meat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269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Трек</vt:lpstr>
      <vt:lpstr>1_Литейная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Food</vt:lpstr>
      <vt:lpstr>Food</vt:lpstr>
      <vt:lpstr>Food</vt:lpstr>
      <vt:lpstr>Задания: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2010-09-16T13:31:13Z</dcterms:created>
  <dcterms:modified xsi:type="dcterms:W3CDTF">2020-04-07T01:56:36Z</dcterms:modified>
</cp:coreProperties>
</file>