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3" autoAdjust="0"/>
    <p:restoredTop sz="94727" autoAdjust="0"/>
  </p:normalViewPr>
  <p:slideViewPr>
    <p:cSldViewPr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77609-9C2F-42A3-98A0-D99A3FD00AD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E1EE9F-3F9C-40A5-997B-A6F6D37CF944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Профессиональная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CF20A4D-91D9-4161-8DE6-D3F157A20467}" type="parTrans" cxnId="{42BFC61C-1F54-495E-8C13-3D764F789D33}">
      <dgm:prSet/>
      <dgm:spPr/>
      <dgm:t>
        <a:bodyPr/>
        <a:lstStyle/>
        <a:p>
          <a:endParaRPr lang="ru-RU"/>
        </a:p>
      </dgm:t>
    </dgm:pt>
    <dgm:pt modelId="{857DCD61-B361-4C83-92AB-D88ABCF512B2}" type="sibTrans" cxnId="{42BFC61C-1F54-495E-8C13-3D764F789D33}">
      <dgm:prSet/>
      <dgm:spPr/>
      <dgm:t>
        <a:bodyPr/>
        <a:lstStyle/>
        <a:p>
          <a:endParaRPr lang="ru-RU"/>
        </a:p>
      </dgm:t>
    </dgm:pt>
    <dgm:pt modelId="{DEAE3F0A-906B-4FB1-A726-82202FE4C21F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i="0" dirty="0" smtClean="0">
              <a:latin typeface="Times New Roman" pitchFamily="18" charset="0"/>
              <a:cs typeface="Times New Roman" pitchFamily="18" charset="0"/>
            </a:rPr>
            <a:t>Внутриорганизационная</a:t>
          </a:r>
          <a:endParaRPr lang="ru-RU" i="0" dirty="0">
            <a:latin typeface="Times New Roman" pitchFamily="18" charset="0"/>
            <a:cs typeface="Times New Roman" pitchFamily="18" charset="0"/>
          </a:endParaRPr>
        </a:p>
      </dgm:t>
    </dgm:pt>
    <dgm:pt modelId="{680FAF44-E85C-4F3F-A20E-D9038EF0E6BC}" type="parTrans" cxnId="{BECE1571-DE1B-4527-87BB-1A114FED810C}">
      <dgm:prSet/>
      <dgm:spPr/>
      <dgm:t>
        <a:bodyPr/>
        <a:lstStyle/>
        <a:p>
          <a:endParaRPr lang="ru-RU"/>
        </a:p>
      </dgm:t>
    </dgm:pt>
    <dgm:pt modelId="{F0E9CC38-8C7F-439F-9ED3-3E884DA34615}" type="sibTrans" cxnId="{BECE1571-DE1B-4527-87BB-1A114FED810C}">
      <dgm:prSet/>
      <dgm:spPr/>
      <dgm:t>
        <a:bodyPr/>
        <a:lstStyle/>
        <a:p>
          <a:endParaRPr lang="ru-RU"/>
        </a:p>
      </dgm:t>
    </dgm:pt>
    <dgm:pt modelId="{B3912DFD-C768-4AAF-AE29-9CEE327D94E0}" type="pres">
      <dgm:prSet presAssocID="{0FB77609-9C2F-42A3-98A0-D99A3FD00A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12BA25-AA14-40F7-B1A2-45C6981070C5}" type="pres">
      <dgm:prSet presAssocID="{C9E1EE9F-3F9C-40A5-997B-A6F6D37CF944}" presName="node" presStyleLbl="node1" presStyleIdx="0" presStyleCnt="2" custScaleX="199450" custLinFactNeighborX="1068" custLinFactNeighborY="-41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0DFEF-CFC3-4B7D-B038-DDD0A8301CF7}" type="pres">
      <dgm:prSet presAssocID="{857DCD61-B361-4C83-92AB-D88ABCF512B2}" presName="sibTrans" presStyleCnt="0"/>
      <dgm:spPr/>
    </dgm:pt>
    <dgm:pt modelId="{4A715833-9BD5-40D7-B4F8-4F9C98FD09AA}" type="pres">
      <dgm:prSet presAssocID="{DEAE3F0A-906B-4FB1-A726-82202FE4C21F}" presName="node" presStyleLbl="node1" presStyleIdx="1" presStyleCnt="2" custScaleX="198016" custLinFactNeighborX="470" custLinFactNeighborY="-1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363529-26ED-4E6F-BA5A-D89704EA3740}" type="presOf" srcId="{C9E1EE9F-3F9C-40A5-997B-A6F6D37CF944}" destId="{5712BA25-AA14-40F7-B1A2-45C6981070C5}" srcOrd="0" destOrd="0" presId="urn:microsoft.com/office/officeart/2005/8/layout/default"/>
    <dgm:cxn modelId="{831B7FBE-113A-4027-96E6-9CD653242F98}" type="presOf" srcId="{DEAE3F0A-906B-4FB1-A726-82202FE4C21F}" destId="{4A715833-9BD5-40D7-B4F8-4F9C98FD09AA}" srcOrd="0" destOrd="0" presId="urn:microsoft.com/office/officeart/2005/8/layout/default"/>
    <dgm:cxn modelId="{42BFC61C-1F54-495E-8C13-3D764F789D33}" srcId="{0FB77609-9C2F-42A3-98A0-D99A3FD00AD5}" destId="{C9E1EE9F-3F9C-40A5-997B-A6F6D37CF944}" srcOrd="0" destOrd="0" parTransId="{CCF20A4D-91D9-4161-8DE6-D3F157A20467}" sibTransId="{857DCD61-B361-4C83-92AB-D88ABCF512B2}"/>
    <dgm:cxn modelId="{BECE1571-DE1B-4527-87BB-1A114FED810C}" srcId="{0FB77609-9C2F-42A3-98A0-D99A3FD00AD5}" destId="{DEAE3F0A-906B-4FB1-A726-82202FE4C21F}" srcOrd="1" destOrd="0" parTransId="{680FAF44-E85C-4F3F-A20E-D9038EF0E6BC}" sibTransId="{F0E9CC38-8C7F-439F-9ED3-3E884DA34615}"/>
    <dgm:cxn modelId="{CFA8594D-B484-4365-89F0-9D0EC9B9AFB8}" type="presOf" srcId="{0FB77609-9C2F-42A3-98A0-D99A3FD00AD5}" destId="{B3912DFD-C768-4AAF-AE29-9CEE327D94E0}" srcOrd="0" destOrd="0" presId="urn:microsoft.com/office/officeart/2005/8/layout/default"/>
    <dgm:cxn modelId="{4A377ED7-DCAA-4FB2-AB77-888D26C35E8A}" type="presParOf" srcId="{B3912DFD-C768-4AAF-AE29-9CEE327D94E0}" destId="{5712BA25-AA14-40F7-B1A2-45C6981070C5}" srcOrd="0" destOrd="0" presId="urn:microsoft.com/office/officeart/2005/8/layout/default"/>
    <dgm:cxn modelId="{4B0A63D4-965B-4B03-B106-A28A5AD67A67}" type="presParOf" srcId="{B3912DFD-C768-4AAF-AE29-9CEE327D94E0}" destId="{9990DFEF-CFC3-4B7D-B038-DDD0A8301CF7}" srcOrd="1" destOrd="0" presId="urn:microsoft.com/office/officeart/2005/8/layout/default"/>
    <dgm:cxn modelId="{979726CB-582C-4C51-8233-D600BBC6C559}" type="presParOf" srcId="{B3912DFD-C768-4AAF-AE29-9CEE327D94E0}" destId="{4A715833-9BD5-40D7-B4F8-4F9C98FD09AA}" srcOrd="2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5FEB07-9B68-42E9-BB79-76AC7BFD0A7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78F0EA6-9899-4C5E-8296-CF8B52A77AD9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Вертикальное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F97147D-D708-492B-B0C4-D5DBD3B004F3}" type="parTrans" cxnId="{7356A2F5-9B99-4392-889D-5E04674892F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E70E4C2-277E-4A38-A039-6DA7583DA07E}" type="sibTrans" cxnId="{7356A2F5-9B99-4392-889D-5E04674892F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1F1C946-1ADB-45AF-A78B-A9D240DDA97B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Горизонтальное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AB08BAD-9571-4AFC-9FBA-B7CF2C6F80D0}" type="parTrans" cxnId="{BEB2C59F-BDA6-4BF2-A53D-88DC8EEF0F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3C0805B-FA56-40D8-8EB4-FE8967A02D03}" type="sibTrans" cxnId="{BEB2C59F-BDA6-4BF2-A53D-88DC8EEF0F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712DCE0-5313-4B5F-8381-DBF8B19C7EC0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Центростремительное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C604AE6-68F7-4E5D-9F91-9605B81FCD42}" type="parTrans" cxnId="{86ACA941-E704-4E32-BD32-75E2FF9255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65D7B3-61AF-449B-891E-CC9AE929AB44}" type="sibTrans" cxnId="{86ACA941-E704-4E32-BD32-75E2FF9255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90FAEA-8FF8-4265-829E-7E9F1861031E}" type="pres">
      <dgm:prSet presAssocID="{CA5FEB07-9B68-42E9-BB79-76AC7BFD0A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931AFB-A558-4DC5-A608-7115F0BC17C8}" type="pres">
      <dgm:prSet presAssocID="{E78F0EA6-9899-4C5E-8296-CF8B52A77AD9}" presName="parentText" presStyleLbl="node1" presStyleIdx="0" presStyleCnt="3" custLinFactNeighborY="-433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1726E-225A-4833-B094-29B21ED07C90}" type="pres">
      <dgm:prSet presAssocID="{CE70E4C2-277E-4A38-A039-6DA7583DA07E}" presName="spacer" presStyleCnt="0"/>
      <dgm:spPr/>
    </dgm:pt>
    <dgm:pt modelId="{3A578AD1-D495-446A-A377-635E33CCE397}" type="pres">
      <dgm:prSet presAssocID="{51F1C946-1ADB-45AF-A78B-A9D240DDA9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7084D-6F58-4810-AD11-78B94AEB37F5}" type="pres">
      <dgm:prSet presAssocID="{53C0805B-FA56-40D8-8EB4-FE8967A02D03}" presName="spacer" presStyleCnt="0"/>
      <dgm:spPr/>
    </dgm:pt>
    <dgm:pt modelId="{A81C7F60-8164-49DA-A04A-116704ADAB67}" type="pres">
      <dgm:prSet presAssocID="{3712DCE0-5313-4B5F-8381-DBF8B19C7EC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B2C59F-BDA6-4BF2-A53D-88DC8EEF0F87}" srcId="{CA5FEB07-9B68-42E9-BB79-76AC7BFD0A75}" destId="{51F1C946-1ADB-45AF-A78B-A9D240DDA97B}" srcOrd="1" destOrd="0" parTransId="{0AB08BAD-9571-4AFC-9FBA-B7CF2C6F80D0}" sibTransId="{53C0805B-FA56-40D8-8EB4-FE8967A02D03}"/>
    <dgm:cxn modelId="{C8B640CF-D35B-4FA7-963E-3E503CCAEFA5}" type="presOf" srcId="{E78F0EA6-9899-4C5E-8296-CF8B52A77AD9}" destId="{B5931AFB-A558-4DC5-A608-7115F0BC17C8}" srcOrd="0" destOrd="0" presId="urn:microsoft.com/office/officeart/2005/8/layout/vList2"/>
    <dgm:cxn modelId="{7356A2F5-9B99-4392-889D-5E04674892F4}" srcId="{CA5FEB07-9B68-42E9-BB79-76AC7BFD0A75}" destId="{E78F0EA6-9899-4C5E-8296-CF8B52A77AD9}" srcOrd="0" destOrd="0" parTransId="{BF97147D-D708-492B-B0C4-D5DBD3B004F3}" sibTransId="{CE70E4C2-277E-4A38-A039-6DA7583DA07E}"/>
    <dgm:cxn modelId="{86ACA941-E704-4E32-BD32-75E2FF925561}" srcId="{CA5FEB07-9B68-42E9-BB79-76AC7BFD0A75}" destId="{3712DCE0-5313-4B5F-8381-DBF8B19C7EC0}" srcOrd="2" destOrd="0" parTransId="{8C604AE6-68F7-4E5D-9F91-9605B81FCD42}" sibTransId="{5065D7B3-61AF-449B-891E-CC9AE929AB44}"/>
    <dgm:cxn modelId="{D49AEB12-1219-4009-BFC6-0244886DDEE8}" type="presOf" srcId="{51F1C946-1ADB-45AF-A78B-A9D240DDA97B}" destId="{3A578AD1-D495-446A-A377-635E33CCE397}" srcOrd="0" destOrd="0" presId="urn:microsoft.com/office/officeart/2005/8/layout/vList2"/>
    <dgm:cxn modelId="{8CDA7B32-780E-4986-9009-C792E78C8C6F}" type="presOf" srcId="{3712DCE0-5313-4B5F-8381-DBF8B19C7EC0}" destId="{A81C7F60-8164-49DA-A04A-116704ADAB67}" srcOrd="0" destOrd="0" presId="urn:microsoft.com/office/officeart/2005/8/layout/vList2"/>
    <dgm:cxn modelId="{F517A3FE-3C14-4DCE-9E16-C6B882C4F266}" type="presOf" srcId="{CA5FEB07-9B68-42E9-BB79-76AC7BFD0A75}" destId="{0E90FAEA-8FF8-4265-829E-7E9F1861031E}" srcOrd="0" destOrd="0" presId="urn:microsoft.com/office/officeart/2005/8/layout/vList2"/>
    <dgm:cxn modelId="{08B192AB-C3A1-44C2-84D5-BEF9BF2A5278}" type="presParOf" srcId="{0E90FAEA-8FF8-4265-829E-7E9F1861031E}" destId="{B5931AFB-A558-4DC5-A608-7115F0BC17C8}" srcOrd="0" destOrd="0" presId="urn:microsoft.com/office/officeart/2005/8/layout/vList2"/>
    <dgm:cxn modelId="{D8DBC30B-2D66-4204-B2B7-8CEF705087C2}" type="presParOf" srcId="{0E90FAEA-8FF8-4265-829E-7E9F1861031E}" destId="{A3D1726E-225A-4833-B094-29B21ED07C90}" srcOrd="1" destOrd="0" presId="urn:microsoft.com/office/officeart/2005/8/layout/vList2"/>
    <dgm:cxn modelId="{705E26AB-22CB-4E3B-BE36-9BBCB487233A}" type="presParOf" srcId="{0E90FAEA-8FF8-4265-829E-7E9F1861031E}" destId="{3A578AD1-D495-446A-A377-635E33CCE397}" srcOrd="2" destOrd="0" presId="urn:microsoft.com/office/officeart/2005/8/layout/vList2"/>
    <dgm:cxn modelId="{6A5E100E-4E28-4AF8-9B9D-DA84CDFD4296}" type="presParOf" srcId="{0E90FAEA-8FF8-4265-829E-7E9F1861031E}" destId="{2DB7084D-6F58-4810-AD11-78B94AEB37F5}" srcOrd="3" destOrd="0" presId="urn:microsoft.com/office/officeart/2005/8/layout/vList2"/>
    <dgm:cxn modelId="{A783EC42-048E-4020-A1CB-07F9D129EB26}" type="presParOf" srcId="{0E90FAEA-8FF8-4265-829E-7E9F1861031E}" destId="{A81C7F60-8164-49DA-A04A-116704ADAB67}" srcOrd="4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4ADEF3-5E17-431F-8CDE-E73DCE1F5AE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3276F78-E29B-4CDB-B3D5-0032F8CF946A}">
      <dgm:prSet phldrT="[Текст]" custT="1"/>
      <dgm:spPr/>
      <dgm:t>
        <a:bodyPr/>
        <a:lstStyle/>
        <a:p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Подготовительный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FF2E7A0D-CC53-4D1E-B25F-EA40B03510ED}" type="parTrans" cxnId="{64744CA1-855A-413F-9E5A-848A39A4BDDA}">
      <dgm:prSet/>
      <dgm:spPr/>
      <dgm:t>
        <a:bodyPr/>
        <a:lstStyle/>
        <a:p>
          <a:endParaRPr lang="ru-RU"/>
        </a:p>
      </dgm:t>
    </dgm:pt>
    <dgm:pt modelId="{6EF22423-E829-4DE1-8F4F-AAD54AF3C733}" type="sibTrans" cxnId="{64744CA1-855A-413F-9E5A-848A39A4BDDA}">
      <dgm:prSet/>
      <dgm:spPr/>
      <dgm:t>
        <a:bodyPr/>
        <a:lstStyle/>
        <a:p>
          <a:endParaRPr lang="ru-RU"/>
        </a:p>
      </dgm:t>
    </dgm:pt>
    <dgm:pt modelId="{796DEF41-5EF5-4826-95F8-F83032CD943C}">
      <dgm:prSet phldrT="[Текст]" phldr="1"/>
      <dgm:spPr/>
      <dgm:t>
        <a:bodyPr/>
        <a:lstStyle/>
        <a:p>
          <a:endParaRPr lang="ru-RU" dirty="0"/>
        </a:p>
      </dgm:t>
    </dgm:pt>
    <dgm:pt modelId="{FDB3CA77-CF67-420B-A4A7-ADC5631C8F6D}" type="parTrans" cxnId="{865A17A2-1B10-4469-9E85-B8136D98408E}">
      <dgm:prSet/>
      <dgm:spPr/>
      <dgm:t>
        <a:bodyPr/>
        <a:lstStyle/>
        <a:p>
          <a:endParaRPr lang="ru-RU"/>
        </a:p>
      </dgm:t>
    </dgm:pt>
    <dgm:pt modelId="{07ED4895-65EC-4167-B015-944F47D4C2B4}" type="sibTrans" cxnId="{865A17A2-1B10-4469-9E85-B8136D98408E}">
      <dgm:prSet/>
      <dgm:spPr/>
      <dgm:t>
        <a:bodyPr/>
        <a:lstStyle/>
        <a:p>
          <a:endParaRPr lang="ru-RU"/>
        </a:p>
      </dgm:t>
    </dgm:pt>
    <dgm:pt modelId="{D31547F6-9797-4A2A-B2AE-1630787DF150}">
      <dgm:prSet phldrT="[Текст]" custT="1"/>
      <dgm:spPr/>
      <dgm:t>
        <a:bodyPr/>
        <a:lstStyle/>
        <a:p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Зрелость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06FA59A3-43DC-407D-A32D-141A009CAA08}" type="parTrans" cxnId="{24A0880E-322C-40F0-AB81-3D69D3FFA5CD}">
      <dgm:prSet/>
      <dgm:spPr/>
      <dgm:t>
        <a:bodyPr/>
        <a:lstStyle/>
        <a:p>
          <a:endParaRPr lang="ru-RU"/>
        </a:p>
      </dgm:t>
    </dgm:pt>
    <dgm:pt modelId="{349930C8-6D92-476B-B6D7-5A1F052D5F0C}" type="sibTrans" cxnId="{24A0880E-322C-40F0-AB81-3D69D3FFA5CD}">
      <dgm:prSet/>
      <dgm:spPr/>
      <dgm:t>
        <a:bodyPr/>
        <a:lstStyle/>
        <a:p>
          <a:endParaRPr lang="ru-RU"/>
        </a:p>
      </dgm:t>
    </dgm:pt>
    <dgm:pt modelId="{456C8A54-3FB7-46B1-8EB7-7C438EFFC69E}">
      <dgm:prSet phldrT="[Текст]" custT="1"/>
      <dgm:spPr/>
      <dgm:t>
        <a:bodyPr/>
        <a:lstStyle/>
        <a:p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Адаптационный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89794A03-B805-42D6-B13F-8748A82FA300}" type="parTrans" cxnId="{FE5D66BC-FCB9-4803-8BCC-4246FCA63C60}">
      <dgm:prSet/>
      <dgm:spPr/>
      <dgm:t>
        <a:bodyPr/>
        <a:lstStyle/>
        <a:p>
          <a:endParaRPr lang="ru-RU"/>
        </a:p>
      </dgm:t>
    </dgm:pt>
    <dgm:pt modelId="{93EA8338-B9A1-48F5-A12C-B3D8F377CE61}" type="sibTrans" cxnId="{FE5D66BC-FCB9-4803-8BCC-4246FCA63C60}">
      <dgm:prSet/>
      <dgm:spPr/>
      <dgm:t>
        <a:bodyPr/>
        <a:lstStyle/>
        <a:p>
          <a:endParaRPr lang="ru-RU"/>
        </a:p>
      </dgm:t>
    </dgm:pt>
    <dgm:pt modelId="{96184984-42F8-40B4-8090-D0D8E8362476}">
      <dgm:prSet phldrT="[Текст]" custT="1"/>
      <dgm:spPr/>
      <dgm:t>
        <a:bodyPr/>
        <a:lstStyle/>
        <a:p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Стабилизационный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61158FDC-3D03-4D0A-A908-AFB926AB2744}" type="parTrans" cxnId="{2C85211A-A83D-4DC7-8894-D6AE959A47AB}">
      <dgm:prSet/>
      <dgm:spPr/>
      <dgm:t>
        <a:bodyPr/>
        <a:lstStyle/>
        <a:p>
          <a:endParaRPr lang="ru-RU"/>
        </a:p>
      </dgm:t>
    </dgm:pt>
    <dgm:pt modelId="{3E9E4933-4EF0-45F2-9903-A1A20B55C8F9}" type="sibTrans" cxnId="{2C85211A-A83D-4DC7-8894-D6AE959A47AB}">
      <dgm:prSet/>
      <dgm:spPr/>
      <dgm:t>
        <a:bodyPr/>
        <a:lstStyle/>
        <a:p>
          <a:endParaRPr lang="ru-RU"/>
        </a:p>
      </dgm:t>
    </dgm:pt>
    <dgm:pt modelId="{84F30F79-2BDD-4A49-B92D-85AB77D90FE1}">
      <dgm:prSet phldrT="[Текст]" custT="1"/>
      <dgm:spPr/>
      <dgm:t>
        <a:bodyPr/>
        <a:lstStyle/>
        <a:p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Консолидация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8DDB6387-B16A-4C7F-AD6D-163A502BE94F}" type="parTrans" cxnId="{E24188D3-EBEC-4947-ACD6-8A0622773FBA}">
      <dgm:prSet/>
      <dgm:spPr/>
      <dgm:t>
        <a:bodyPr/>
        <a:lstStyle/>
        <a:p>
          <a:endParaRPr lang="ru-RU"/>
        </a:p>
      </dgm:t>
    </dgm:pt>
    <dgm:pt modelId="{2AA96DEB-A83A-42B2-8509-2C6EEB921BD5}" type="sibTrans" cxnId="{E24188D3-EBEC-4947-ACD6-8A0622773FBA}">
      <dgm:prSet/>
      <dgm:spPr/>
      <dgm:t>
        <a:bodyPr/>
        <a:lstStyle/>
        <a:p>
          <a:endParaRPr lang="ru-RU"/>
        </a:p>
      </dgm:t>
    </dgm:pt>
    <dgm:pt modelId="{31967475-8395-498A-B44A-E8F30C2C2F37}" type="pres">
      <dgm:prSet presAssocID="{3A4ADEF3-5E17-431F-8CDE-E73DCE1F5AE7}" presName="arrowDiagram" presStyleCnt="0">
        <dgm:presLayoutVars>
          <dgm:chMax val="5"/>
          <dgm:dir/>
          <dgm:resizeHandles val="exact"/>
        </dgm:presLayoutVars>
      </dgm:prSet>
      <dgm:spPr/>
    </dgm:pt>
    <dgm:pt modelId="{B4C08F45-65A9-4D93-A15D-9AC8509CD770}" type="pres">
      <dgm:prSet presAssocID="{3A4ADEF3-5E17-431F-8CDE-E73DCE1F5AE7}" presName="arrow" presStyleLbl="bgShp" presStyleIdx="0" presStyleCnt="1" custLinFactNeighborX="-7533" custLinFactNeighborY="-8667"/>
      <dgm:spPr/>
    </dgm:pt>
    <dgm:pt modelId="{D6A87F8C-288A-429C-AFDB-5D04CC476EC0}" type="pres">
      <dgm:prSet presAssocID="{3A4ADEF3-5E17-431F-8CDE-E73DCE1F5AE7}" presName="arrowDiagram5" presStyleCnt="0"/>
      <dgm:spPr/>
    </dgm:pt>
    <dgm:pt modelId="{C8BFD4A2-9CE8-4D98-A5C9-A02470EFA138}" type="pres">
      <dgm:prSet presAssocID="{B3276F78-E29B-4CDB-B3D5-0032F8CF946A}" presName="bullet5a" presStyleLbl="node1" presStyleIdx="0" presStyleCnt="5" custLinFactX="-3626" custLinFactNeighborX="-100000" custLinFactNeighborY="-46000"/>
      <dgm:spPr>
        <a:solidFill>
          <a:schemeClr val="accent6">
            <a:lumMod val="20000"/>
            <a:lumOff val="80000"/>
          </a:schemeClr>
        </a:solidFill>
      </dgm:spPr>
    </dgm:pt>
    <dgm:pt modelId="{B1C4D6DA-249A-4A61-8D13-17622431C19E}" type="pres">
      <dgm:prSet presAssocID="{B3276F78-E29B-4CDB-B3D5-0032F8CF946A}" presName="textBox5a" presStyleLbl="revTx" presStyleIdx="0" presStyleCnt="5" custAng="10800000" custFlipVert="1" custScaleX="472524" custScaleY="56860" custLinFactNeighborX="44782" custLinFactNeighborY="-14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EEDCF-8ED5-4AB5-955A-BE417960E615}" type="pres">
      <dgm:prSet presAssocID="{456C8A54-3FB7-46B1-8EB7-7C438EFFC69E}" presName="bullet5b" presStyleLbl="node1" presStyleIdx="1" presStyleCnt="5" custLinFactNeighborX="-64814" custLinFactNeighborY="-21174"/>
      <dgm:spPr>
        <a:solidFill>
          <a:schemeClr val="accent6">
            <a:lumMod val="40000"/>
            <a:lumOff val="60000"/>
          </a:schemeClr>
        </a:solidFill>
      </dgm:spPr>
    </dgm:pt>
    <dgm:pt modelId="{B90B3E57-DE80-4C38-A94A-A3E04E1FF10B}" type="pres">
      <dgm:prSet presAssocID="{456C8A54-3FB7-46B1-8EB7-7C438EFFC69E}" presName="textBox5b" presStyleLbl="revTx" presStyleIdx="1" presStyleCnt="5" custAng="0" custFlipVert="0" custScaleX="261043" custScaleY="25891" custLinFactNeighborX="-19680" custLinFactNeighborY="-27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C8A7C-367F-4320-B05D-5CE1A223EEA1}" type="pres">
      <dgm:prSet presAssocID="{96184984-42F8-40B4-8090-D0D8E8362476}" presName="bullet5c" presStyleLbl="node1" presStyleIdx="2" presStyleCnt="5" custLinFactNeighborX="-52080" custLinFactNeighborY="-8156"/>
      <dgm:spPr>
        <a:solidFill>
          <a:schemeClr val="accent6">
            <a:lumMod val="60000"/>
            <a:lumOff val="40000"/>
          </a:schemeClr>
        </a:solidFill>
      </dgm:spPr>
    </dgm:pt>
    <dgm:pt modelId="{7A99F970-7684-4A3F-80F8-D72EB8770244}" type="pres">
      <dgm:prSet presAssocID="{96184984-42F8-40B4-8090-D0D8E8362476}" presName="textBox5c" presStyleLbl="revTx" presStyleIdx="2" presStyleCnt="5" custScaleX="271333" custScaleY="16249" custLinFactNeighborX="-8117" custLinFactNeighborY="-37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B3657-F68B-437B-BEC0-689471E72986}" type="pres">
      <dgm:prSet presAssocID="{84F30F79-2BDD-4A49-B92D-85AB77D90FE1}" presName="bullet5d" presStyleLbl="node1" presStyleIdx="3" presStyleCnt="5" custLinFactNeighborX="-31178" custLinFactNeighborY="-34003"/>
      <dgm:spPr>
        <a:solidFill>
          <a:schemeClr val="accent6">
            <a:lumMod val="75000"/>
          </a:schemeClr>
        </a:solidFill>
      </dgm:spPr>
    </dgm:pt>
    <dgm:pt modelId="{9785CD86-A4A7-47DD-B184-578E17A0EE6F}" type="pres">
      <dgm:prSet presAssocID="{84F30F79-2BDD-4A49-B92D-85AB77D90FE1}" presName="textBox5d" presStyleLbl="revTx" presStyleIdx="3" presStyleCnt="5" custAng="10800000" custFlipVert="1" custScaleX="191668" custScaleY="10451" custLinFactNeighborX="-29332" custLinFactNeighborY="-41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36CA3-B5CD-4220-BC6D-97253767CD37}" type="pres">
      <dgm:prSet presAssocID="{D31547F6-9797-4A2A-B2AE-1630787DF150}" presName="bullet5e" presStyleLbl="node1" presStyleIdx="4" presStyleCnt="5" custLinFactNeighborX="28487" custLinFactNeighborY="-48100"/>
      <dgm:spPr>
        <a:solidFill>
          <a:schemeClr val="accent6">
            <a:lumMod val="50000"/>
          </a:schemeClr>
        </a:solidFill>
      </dgm:spPr>
    </dgm:pt>
    <dgm:pt modelId="{0009AC50-135E-4DDB-93FE-1EBF2728C9AA}" type="pres">
      <dgm:prSet presAssocID="{D31547F6-9797-4A2A-B2AE-1630787DF150}" presName="textBox5e" presStyleLbl="revTx" presStyleIdx="4" presStyleCnt="5" custScaleX="150001" custScaleY="9421" custLinFactNeighborX="-29333" custLinFactNeighborY="-45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D66BC-FCB9-4803-8BCC-4246FCA63C60}" srcId="{3A4ADEF3-5E17-431F-8CDE-E73DCE1F5AE7}" destId="{456C8A54-3FB7-46B1-8EB7-7C438EFFC69E}" srcOrd="1" destOrd="0" parTransId="{89794A03-B805-42D6-B13F-8748A82FA300}" sibTransId="{93EA8338-B9A1-48F5-A12C-B3D8F377CE61}"/>
    <dgm:cxn modelId="{1064F549-190D-4F02-AFDB-5D8B791EEB4F}" type="presOf" srcId="{3A4ADEF3-5E17-431F-8CDE-E73DCE1F5AE7}" destId="{31967475-8395-498A-B44A-E8F30C2C2F37}" srcOrd="0" destOrd="0" presId="urn:microsoft.com/office/officeart/2005/8/layout/arrow2"/>
    <dgm:cxn modelId="{2C85211A-A83D-4DC7-8894-D6AE959A47AB}" srcId="{3A4ADEF3-5E17-431F-8CDE-E73DCE1F5AE7}" destId="{96184984-42F8-40B4-8090-D0D8E8362476}" srcOrd="2" destOrd="0" parTransId="{61158FDC-3D03-4D0A-A908-AFB926AB2744}" sibTransId="{3E9E4933-4EF0-45F2-9903-A1A20B55C8F9}"/>
    <dgm:cxn modelId="{24A0880E-322C-40F0-AB81-3D69D3FFA5CD}" srcId="{3A4ADEF3-5E17-431F-8CDE-E73DCE1F5AE7}" destId="{D31547F6-9797-4A2A-B2AE-1630787DF150}" srcOrd="4" destOrd="0" parTransId="{06FA59A3-43DC-407D-A32D-141A009CAA08}" sibTransId="{349930C8-6D92-476B-B6D7-5A1F052D5F0C}"/>
    <dgm:cxn modelId="{690B74F3-28F7-43DB-AD1F-BE31FB0E2D61}" type="presOf" srcId="{84F30F79-2BDD-4A49-B92D-85AB77D90FE1}" destId="{9785CD86-A4A7-47DD-B184-578E17A0EE6F}" srcOrd="0" destOrd="0" presId="urn:microsoft.com/office/officeart/2005/8/layout/arrow2"/>
    <dgm:cxn modelId="{865A17A2-1B10-4469-9E85-B8136D98408E}" srcId="{3A4ADEF3-5E17-431F-8CDE-E73DCE1F5AE7}" destId="{796DEF41-5EF5-4826-95F8-F83032CD943C}" srcOrd="5" destOrd="0" parTransId="{FDB3CA77-CF67-420B-A4A7-ADC5631C8F6D}" sibTransId="{07ED4895-65EC-4167-B015-944F47D4C2B4}"/>
    <dgm:cxn modelId="{BA5F130E-00A0-4AC2-99D0-2F1A7DF1593D}" type="presOf" srcId="{D31547F6-9797-4A2A-B2AE-1630787DF150}" destId="{0009AC50-135E-4DDB-93FE-1EBF2728C9AA}" srcOrd="0" destOrd="0" presId="urn:microsoft.com/office/officeart/2005/8/layout/arrow2"/>
    <dgm:cxn modelId="{E24188D3-EBEC-4947-ACD6-8A0622773FBA}" srcId="{3A4ADEF3-5E17-431F-8CDE-E73DCE1F5AE7}" destId="{84F30F79-2BDD-4A49-B92D-85AB77D90FE1}" srcOrd="3" destOrd="0" parTransId="{8DDB6387-B16A-4C7F-AD6D-163A502BE94F}" sibTransId="{2AA96DEB-A83A-42B2-8509-2C6EEB921BD5}"/>
    <dgm:cxn modelId="{64744CA1-855A-413F-9E5A-848A39A4BDDA}" srcId="{3A4ADEF3-5E17-431F-8CDE-E73DCE1F5AE7}" destId="{B3276F78-E29B-4CDB-B3D5-0032F8CF946A}" srcOrd="0" destOrd="0" parTransId="{FF2E7A0D-CC53-4D1E-B25F-EA40B03510ED}" sibTransId="{6EF22423-E829-4DE1-8F4F-AAD54AF3C733}"/>
    <dgm:cxn modelId="{6AE99513-47B2-4802-BEF8-0B9B94466C72}" type="presOf" srcId="{96184984-42F8-40B4-8090-D0D8E8362476}" destId="{7A99F970-7684-4A3F-80F8-D72EB8770244}" srcOrd="0" destOrd="0" presId="urn:microsoft.com/office/officeart/2005/8/layout/arrow2"/>
    <dgm:cxn modelId="{DCA59BB5-EA4E-4527-AAC6-73DE0B2345E3}" type="presOf" srcId="{456C8A54-3FB7-46B1-8EB7-7C438EFFC69E}" destId="{B90B3E57-DE80-4C38-A94A-A3E04E1FF10B}" srcOrd="0" destOrd="0" presId="urn:microsoft.com/office/officeart/2005/8/layout/arrow2"/>
    <dgm:cxn modelId="{162EFBD8-CB68-403F-88FD-349B86643438}" type="presOf" srcId="{B3276F78-E29B-4CDB-B3D5-0032F8CF946A}" destId="{B1C4D6DA-249A-4A61-8D13-17622431C19E}" srcOrd="0" destOrd="0" presId="urn:microsoft.com/office/officeart/2005/8/layout/arrow2"/>
    <dgm:cxn modelId="{89823B37-5902-4283-8A70-F547B5122A52}" type="presParOf" srcId="{31967475-8395-498A-B44A-E8F30C2C2F37}" destId="{B4C08F45-65A9-4D93-A15D-9AC8509CD770}" srcOrd="0" destOrd="0" presId="urn:microsoft.com/office/officeart/2005/8/layout/arrow2"/>
    <dgm:cxn modelId="{6F05ADB9-B784-49DA-9E88-050457605928}" type="presParOf" srcId="{31967475-8395-498A-B44A-E8F30C2C2F37}" destId="{D6A87F8C-288A-429C-AFDB-5D04CC476EC0}" srcOrd="1" destOrd="0" presId="urn:microsoft.com/office/officeart/2005/8/layout/arrow2"/>
    <dgm:cxn modelId="{3A0C26D8-643E-4B19-B7EC-6F7F0B85D3C5}" type="presParOf" srcId="{D6A87F8C-288A-429C-AFDB-5D04CC476EC0}" destId="{C8BFD4A2-9CE8-4D98-A5C9-A02470EFA138}" srcOrd="0" destOrd="0" presId="urn:microsoft.com/office/officeart/2005/8/layout/arrow2"/>
    <dgm:cxn modelId="{924A9176-E505-47C9-A605-07C145D2738A}" type="presParOf" srcId="{D6A87F8C-288A-429C-AFDB-5D04CC476EC0}" destId="{B1C4D6DA-249A-4A61-8D13-17622431C19E}" srcOrd="1" destOrd="0" presId="urn:microsoft.com/office/officeart/2005/8/layout/arrow2"/>
    <dgm:cxn modelId="{C54AE45F-BC49-4E5C-A36C-1CFD22935FA9}" type="presParOf" srcId="{D6A87F8C-288A-429C-AFDB-5D04CC476EC0}" destId="{8BEEEDCF-8ED5-4AB5-955A-BE417960E615}" srcOrd="2" destOrd="0" presId="urn:microsoft.com/office/officeart/2005/8/layout/arrow2"/>
    <dgm:cxn modelId="{5BCFAC1B-6A70-4972-9517-D65DF7AD7BC6}" type="presParOf" srcId="{D6A87F8C-288A-429C-AFDB-5D04CC476EC0}" destId="{B90B3E57-DE80-4C38-A94A-A3E04E1FF10B}" srcOrd="3" destOrd="0" presId="urn:microsoft.com/office/officeart/2005/8/layout/arrow2"/>
    <dgm:cxn modelId="{2303B3BE-62FD-4B56-8CA8-A02DA41700D0}" type="presParOf" srcId="{D6A87F8C-288A-429C-AFDB-5D04CC476EC0}" destId="{15AC8A7C-367F-4320-B05D-5CE1A223EEA1}" srcOrd="4" destOrd="0" presId="urn:microsoft.com/office/officeart/2005/8/layout/arrow2"/>
    <dgm:cxn modelId="{735BC033-FD63-4874-956F-575DB6C3A0DF}" type="presParOf" srcId="{D6A87F8C-288A-429C-AFDB-5D04CC476EC0}" destId="{7A99F970-7684-4A3F-80F8-D72EB8770244}" srcOrd="5" destOrd="0" presId="urn:microsoft.com/office/officeart/2005/8/layout/arrow2"/>
    <dgm:cxn modelId="{66B0AEF1-5F74-49E8-9F8C-4598E1F65E2B}" type="presParOf" srcId="{D6A87F8C-288A-429C-AFDB-5D04CC476EC0}" destId="{BD8B3657-F68B-437B-BEC0-689471E72986}" srcOrd="6" destOrd="0" presId="urn:microsoft.com/office/officeart/2005/8/layout/arrow2"/>
    <dgm:cxn modelId="{A38DA45B-F8C1-47CC-892C-16CD6C05C932}" type="presParOf" srcId="{D6A87F8C-288A-429C-AFDB-5D04CC476EC0}" destId="{9785CD86-A4A7-47DD-B184-578E17A0EE6F}" srcOrd="7" destOrd="0" presId="urn:microsoft.com/office/officeart/2005/8/layout/arrow2"/>
    <dgm:cxn modelId="{BC351FD8-663D-433B-8B28-8BD4A3E7E6AE}" type="presParOf" srcId="{D6A87F8C-288A-429C-AFDB-5D04CC476EC0}" destId="{18B36CA3-B5CD-4220-BC6D-97253767CD37}" srcOrd="8" destOrd="0" presId="urn:microsoft.com/office/officeart/2005/8/layout/arrow2"/>
    <dgm:cxn modelId="{E40B71DA-14E0-4AE7-A352-6F3C84B0D2B9}" type="presParOf" srcId="{D6A87F8C-288A-429C-AFDB-5D04CC476EC0}" destId="{0009AC50-135E-4DDB-93FE-1EBF2728C9AA}" srcOrd="9" destOrd="0" presId="urn:microsoft.com/office/officeart/2005/8/layout/arrow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2F00EE-0B24-40F7-96CF-0823DD5299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C1C936-6CAA-4414-8CB0-6A64FE566A71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Внутренняя оценка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7C1393C-951D-42D0-80AE-D0A04D4673C7}" type="parTrans" cxnId="{4AF1E227-411B-4862-955F-D651AE0F9FA0}">
      <dgm:prSet/>
      <dgm:spPr/>
      <dgm:t>
        <a:bodyPr/>
        <a:lstStyle/>
        <a:p>
          <a:endParaRPr lang="ru-RU"/>
        </a:p>
      </dgm:t>
    </dgm:pt>
    <dgm:pt modelId="{6155C7B0-BB8E-47A5-B22F-BFD91FB03BE9}" type="sibTrans" cxnId="{4AF1E227-411B-4862-955F-D651AE0F9FA0}">
      <dgm:prSet/>
      <dgm:spPr/>
      <dgm:t>
        <a:bodyPr/>
        <a:lstStyle/>
        <a:p>
          <a:endParaRPr lang="ru-RU"/>
        </a:p>
      </dgm:t>
    </dgm:pt>
    <dgm:pt modelId="{88B2A2B0-A3AC-414B-8F87-403B8305B7A1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ru-RU" sz="3400" dirty="0" smtClean="0">
              <a:latin typeface="Times New Roman" pitchFamily="18" charset="0"/>
              <a:cs typeface="Times New Roman" pitchFamily="18" charset="0"/>
            </a:rPr>
            <a:t>сопоставление реального положения вещей с личными целями и притязаниями человека</a:t>
          </a:r>
          <a:endParaRPr lang="ru-RU" sz="3400" dirty="0">
            <a:latin typeface="Times New Roman" pitchFamily="18" charset="0"/>
            <a:cs typeface="Times New Roman" pitchFamily="18" charset="0"/>
          </a:endParaRPr>
        </a:p>
      </dgm:t>
    </dgm:pt>
    <dgm:pt modelId="{7144A0B0-3CEF-4F6A-A48C-D1976B3D65A1}" type="parTrans" cxnId="{71A89F82-5EAB-4D45-BC18-870D358CD778}">
      <dgm:prSet/>
      <dgm:spPr/>
      <dgm:t>
        <a:bodyPr/>
        <a:lstStyle/>
        <a:p>
          <a:endParaRPr lang="ru-RU"/>
        </a:p>
      </dgm:t>
    </dgm:pt>
    <dgm:pt modelId="{F2A88694-D059-4E04-87EF-F17A107E461B}" type="sibTrans" cxnId="{71A89F82-5EAB-4D45-BC18-870D358CD778}">
      <dgm:prSet/>
      <dgm:spPr/>
      <dgm:t>
        <a:bodyPr/>
        <a:lstStyle/>
        <a:p>
          <a:endParaRPr lang="ru-RU"/>
        </a:p>
      </dgm:t>
    </dgm:pt>
    <dgm:pt modelId="{917412A9-38B0-490D-A49E-AA027A218E63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Внешняя оценка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35239BF-7A38-4C69-BCEC-9778B0B0C92D}" type="parTrans" cxnId="{CD247046-07B2-4298-B718-1023FF766D6F}">
      <dgm:prSet/>
      <dgm:spPr/>
      <dgm:t>
        <a:bodyPr/>
        <a:lstStyle/>
        <a:p>
          <a:endParaRPr lang="ru-RU"/>
        </a:p>
      </dgm:t>
    </dgm:pt>
    <dgm:pt modelId="{6E08911C-44D4-4AFF-A369-D5299E11AAF4}" type="sibTrans" cxnId="{CD247046-07B2-4298-B718-1023FF766D6F}">
      <dgm:prSet/>
      <dgm:spPr/>
      <dgm:t>
        <a:bodyPr/>
        <a:lstStyle/>
        <a:p>
          <a:endParaRPr lang="ru-RU"/>
        </a:p>
      </dgm:t>
    </dgm:pt>
    <dgm:pt modelId="{EADA40EF-E9AB-4ED3-9C29-3DA824226196}">
      <dgm:prSet phldrT="[Текст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основывается на мнении окружающих, занимаемой должности, статусе, влиятельности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D9975C8-E5E9-4752-8981-F52C4FB3ECB6}" type="parTrans" cxnId="{D7595B96-EECA-4EF4-8BFB-4D2B4FEA0699}">
      <dgm:prSet/>
      <dgm:spPr/>
      <dgm:t>
        <a:bodyPr/>
        <a:lstStyle/>
        <a:p>
          <a:endParaRPr lang="ru-RU"/>
        </a:p>
      </dgm:t>
    </dgm:pt>
    <dgm:pt modelId="{E9719656-725D-43F7-83B9-AA0470E96766}" type="sibTrans" cxnId="{D7595B96-EECA-4EF4-8BFB-4D2B4FEA0699}">
      <dgm:prSet/>
      <dgm:spPr/>
      <dgm:t>
        <a:bodyPr/>
        <a:lstStyle/>
        <a:p>
          <a:endParaRPr lang="ru-RU"/>
        </a:p>
      </dgm:t>
    </dgm:pt>
    <dgm:pt modelId="{21E84E74-BE3F-4A8E-9F58-B3D33A207285}" type="pres">
      <dgm:prSet presAssocID="{3E2F00EE-0B24-40F7-96CF-0823DD5299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D9FC36-7F6B-4663-A847-0988487F1D4C}" type="pres">
      <dgm:prSet presAssocID="{A2C1C936-6CAA-4414-8CB0-6A64FE566A71}" presName="linNode" presStyleCnt="0"/>
      <dgm:spPr/>
    </dgm:pt>
    <dgm:pt modelId="{2424BFBD-EAD0-4C53-8D05-8ABF84B84587}" type="pres">
      <dgm:prSet presAssocID="{A2C1C936-6CAA-4414-8CB0-6A64FE566A7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F1683-8B5F-475C-8C42-6E880EF61B26}" type="pres">
      <dgm:prSet presAssocID="{A2C1C936-6CAA-4414-8CB0-6A64FE566A71}" presName="descendantText" presStyleLbl="alignAccFollowNode1" presStyleIdx="0" presStyleCnt="2" custScaleX="107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0505D-CEBB-42D3-8852-E36D3426BBDC}" type="pres">
      <dgm:prSet presAssocID="{6155C7B0-BB8E-47A5-B22F-BFD91FB03BE9}" presName="sp" presStyleCnt="0"/>
      <dgm:spPr/>
    </dgm:pt>
    <dgm:pt modelId="{3D92D0F7-5565-49D0-BEC7-6AF230CE30EC}" type="pres">
      <dgm:prSet presAssocID="{917412A9-38B0-490D-A49E-AA027A218E63}" presName="linNode" presStyleCnt="0"/>
      <dgm:spPr/>
    </dgm:pt>
    <dgm:pt modelId="{C15A6CCE-34EC-42D6-B8BE-F21934CE6737}" type="pres">
      <dgm:prSet presAssocID="{917412A9-38B0-490D-A49E-AA027A218E6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76ADA-C454-4F23-8B33-E410E1F51D21}" type="pres">
      <dgm:prSet presAssocID="{917412A9-38B0-490D-A49E-AA027A218E6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2BA53B-2E47-4E3C-98E4-ACBA043948E1}" type="presOf" srcId="{A2C1C936-6CAA-4414-8CB0-6A64FE566A71}" destId="{2424BFBD-EAD0-4C53-8D05-8ABF84B84587}" srcOrd="0" destOrd="0" presId="urn:microsoft.com/office/officeart/2005/8/layout/vList5"/>
    <dgm:cxn modelId="{605E266D-812F-4D14-B96A-393F9DC3918B}" type="presOf" srcId="{917412A9-38B0-490D-A49E-AA027A218E63}" destId="{C15A6CCE-34EC-42D6-B8BE-F21934CE6737}" srcOrd="0" destOrd="0" presId="urn:microsoft.com/office/officeart/2005/8/layout/vList5"/>
    <dgm:cxn modelId="{4AF1E227-411B-4862-955F-D651AE0F9FA0}" srcId="{3E2F00EE-0B24-40F7-96CF-0823DD529934}" destId="{A2C1C936-6CAA-4414-8CB0-6A64FE566A71}" srcOrd="0" destOrd="0" parTransId="{B7C1393C-951D-42D0-80AE-D0A04D4673C7}" sibTransId="{6155C7B0-BB8E-47A5-B22F-BFD91FB03BE9}"/>
    <dgm:cxn modelId="{CD247046-07B2-4298-B718-1023FF766D6F}" srcId="{3E2F00EE-0B24-40F7-96CF-0823DD529934}" destId="{917412A9-38B0-490D-A49E-AA027A218E63}" srcOrd="1" destOrd="0" parTransId="{D35239BF-7A38-4C69-BCEC-9778B0B0C92D}" sibTransId="{6E08911C-44D4-4AFF-A369-D5299E11AAF4}"/>
    <dgm:cxn modelId="{D7595B96-EECA-4EF4-8BFB-4D2B4FEA0699}" srcId="{917412A9-38B0-490D-A49E-AA027A218E63}" destId="{EADA40EF-E9AB-4ED3-9C29-3DA824226196}" srcOrd="0" destOrd="0" parTransId="{7D9975C8-E5E9-4752-8981-F52C4FB3ECB6}" sibTransId="{E9719656-725D-43F7-83B9-AA0470E96766}"/>
    <dgm:cxn modelId="{71A89F82-5EAB-4D45-BC18-870D358CD778}" srcId="{A2C1C936-6CAA-4414-8CB0-6A64FE566A71}" destId="{88B2A2B0-A3AC-414B-8F87-403B8305B7A1}" srcOrd="0" destOrd="0" parTransId="{7144A0B0-3CEF-4F6A-A48C-D1976B3D65A1}" sibTransId="{F2A88694-D059-4E04-87EF-F17A107E461B}"/>
    <dgm:cxn modelId="{565ADB2F-9E5F-43AA-AE10-4FCA13E01DBF}" type="presOf" srcId="{EADA40EF-E9AB-4ED3-9C29-3DA824226196}" destId="{1BB76ADA-C454-4F23-8B33-E410E1F51D21}" srcOrd="0" destOrd="0" presId="urn:microsoft.com/office/officeart/2005/8/layout/vList5"/>
    <dgm:cxn modelId="{BABE5C8D-7EC3-4BEB-873A-C182E046FBF9}" type="presOf" srcId="{88B2A2B0-A3AC-414B-8F87-403B8305B7A1}" destId="{F3CF1683-8B5F-475C-8C42-6E880EF61B26}" srcOrd="0" destOrd="0" presId="urn:microsoft.com/office/officeart/2005/8/layout/vList5"/>
    <dgm:cxn modelId="{CCCD6EE1-0502-455C-A2FA-F513CA2E271F}" type="presOf" srcId="{3E2F00EE-0B24-40F7-96CF-0823DD529934}" destId="{21E84E74-BE3F-4A8E-9F58-B3D33A207285}" srcOrd="0" destOrd="0" presId="urn:microsoft.com/office/officeart/2005/8/layout/vList5"/>
    <dgm:cxn modelId="{A9FC2FD7-F348-4EE7-93A9-51738CF785B0}" type="presParOf" srcId="{21E84E74-BE3F-4A8E-9F58-B3D33A207285}" destId="{FAD9FC36-7F6B-4663-A847-0988487F1D4C}" srcOrd="0" destOrd="0" presId="urn:microsoft.com/office/officeart/2005/8/layout/vList5"/>
    <dgm:cxn modelId="{8FE36242-8EB5-4309-A35D-035B173B23F5}" type="presParOf" srcId="{FAD9FC36-7F6B-4663-A847-0988487F1D4C}" destId="{2424BFBD-EAD0-4C53-8D05-8ABF84B84587}" srcOrd="0" destOrd="0" presId="urn:microsoft.com/office/officeart/2005/8/layout/vList5"/>
    <dgm:cxn modelId="{9B3871AA-4800-4470-B18E-E381CDF06FC7}" type="presParOf" srcId="{FAD9FC36-7F6B-4663-A847-0988487F1D4C}" destId="{F3CF1683-8B5F-475C-8C42-6E880EF61B26}" srcOrd="1" destOrd="0" presId="urn:microsoft.com/office/officeart/2005/8/layout/vList5"/>
    <dgm:cxn modelId="{A34ED41D-F203-4D73-A2ED-2D86389CD300}" type="presParOf" srcId="{21E84E74-BE3F-4A8E-9F58-B3D33A207285}" destId="{B0C0505D-CEBB-42D3-8852-E36D3426BBDC}" srcOrd="1" destOrd="0" presId="urn:microsoft.com/office/officeart/2005/8/layout/vList5"/>
    <dgm:cxn modelId="{5B67F52C-23AB-4AAA-8B88-3CFBB0051FD9}" type="presParOf" srcId="{21E84E74-BE3F-4A8E-9F58-B3D33A207285}" destId="{3D92D0F7-5565-49D0-BEC7-6AF230CE30EC}" srcOrd="2" destOrd="0" presId="urn:microsoft.com/office/officeart/2005/8/layout/vList5"/>
    <dgm:cxn modelId="{4FBAEA0F-5E8E-45A0-92A2-6B1846230281}" type="presParOf" srcId="{3D92D0F7-5565-49D0-BEC7-6AF230CE30EC}" destId="{C15A6CCE-34EC-42D6-B8BE-F21934CE6737}" srcOrd="0" destOrd="0" presId="urn:microsoft.com/office/officeart/2005/8/layout/vList5"/>
    <dgm:cxn modelId="{4D4FC774-07C1-4556-9C7D-C1BFF4641F01}" type="presParOf" srcId="{3D92D0F7-5565-49D0-BEC7-6AF230CE30EC}" destId="{1BB76ADA-C454-4F23-8B33-E410E1F51D21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B31160-71D2-4609-A40E-F86BDD1F85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C62A39-26C5-4F15-AD4C-9FD9A1CCBD62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РЕАЛИСТИЧЕСКАЯ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8F3C0496-6D4C-40B2-B5F4-2D433C1307AA}" type="parTrans" cxnId="{E741B271-3DF3-4CF7-8282-1531FDEC9FF2}">
      <dgm:prSet/>
      <dgm:spPr/>
      <dgm:t>
        <a:bodyPr/>
        <a:lstStyle/>
        <a:p>
          <a:endParaRPr lang="ru-RU"/>
        </a:p>
      </dgm:t>
    </dgm:pt>
    <dgm:pt modelId="{FD62BC0C-D1A3-48F2-95F8-E3BB977A81B1}" type="sibTrans" cxnId="{E741B271-3DF3-4CF7-8282-1531FDEC9FF2}">
      <dgm:prSet/>
      <dgm:spPr/>
      <dgm:t>
        <a:bodyPr/>
        <a:lstStyle/>
        <a:p>
          <a:endParaRPr lang="ru-RU"/>
        </a:p>
      </dgm:t>
    </dgm:pt>
    <dgm:pt modelId="{4C91444B-D588-4AF7-ABB6-355709E1C0B0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ИССЛЕДОВАТЕЛЬСКАЯ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43B0812D-EA1B-4E87-97D2-AE6CA7E29BE8}" type="parTrans" cxnId="{4AD058AF-6545-477F-962A-6582F5625E82}">
      <dgm:prSet/>
      <dgm:spPr/>
      <dgm:t>
        <a:bodyPr/>
        <a:lstStyle/>
        <a:p>
          <a:endParaRPr lang="ru-RU"/>
        </a:p>
      </dgm:t>
    </dgm:pt>
    <dgm:pt modelId="{D91F611F-D35C-4D08-B39A-E9E400781240}" type="sibTrans" cxnId="{4AD058AF-6545-477F-962A-6582F5625E82}">
      <dgm:prSet/>
      <dgm:spPr/>
      <dgm:t>
        <a:bodyPr/>
        <a:lstStyle/>
        <a:p>
          <a:endParaRPr lang="ru-RU"/>
        </a:p>
      </dgm:t>
    </dgm:pt>
    <dgm:pt modelId="{2C4E8464-F79D-4CA5-B1C2-9A34E2E4D25F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ИНИЦИАТИВНАЯ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B68EBC9B-467B-4E81-B06C-383408693788}" type="parTrans" cxnId="{7F46344B-5425-4514-885D-233A360EAE92}">
      <dgm:prSet/>
      <dgm:spPr/>
      <dgm:t>
        <a:bodyPr/>
        <a:lstStyle/>
        <a:p>
          <a:endParaRPr lang="ru-RU"/>
        </a:p>
      </dgm:t>
    </dgm:pt>
    <dgm:pt modelId="{7F8AA015-AE80-4ABC-B726-7DCDE2046ADF}" type="sibTrans" cxnId="{7F46344B-5425-4514-885D-233A360EAE92}">
      <dgm:prSet/>
      <dgm:spPr/>
      <dgm:t>
        <a:bodyPr/>
        <a:lstStyle/>
        <a:p>
          <a:endParaRPr lang="ru-RU"/>
        </a:p>
      </dgm:t>
    </dgm:pt>
    <dgm:pt modelId="{86E22A84-9B02-47FB-98F9-FC45ADA74039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АРТИСТИЧЕСКАЯ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185A5E2B-E669-4198-9A70-05FA0123CE80}" type="parTrans" cxnId="{895D9FF3-F62B-4323-A05F-D5A9107EEADD}">
      <dgm:prSet/>
      <dgm:spPr/>
      <dgm:t>
        <a:bodyPr/>
        <a:lstStyle/>
        <a:p>
          <a:endParaRPr lang="ru-RU"/>
        </a:p>
      </dgm:t>
    </dgm:pt>
    <dgm:pt modelId="{07D65E30-092D-486F-8E9E-E2A51265E902}" type="sibTrans" cxnId="{895D9FF3-F62B-4323-A05F-D5A9107EEADD}">
      <dgm:prSet/>
      <dgm:spPr/>
      <dgm:t>
        <a:bodyPr/>
        <a:lstStyle/>
        <a:p>
          <a:endParaRPr lang="ru-RU"/>
        </a:p>
      </dgm:t>
    </dgm:pt>
    <dgm:pt modelId="{8B838B11-5DE1-4ED4-9D26-5AFCAF336729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СОЦИАЛЬНАЯ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966A0265-9EDC-4DB3-BBF9-A9C360EE4CAD}" type="parTrans" cxnId="{1CE730CC-AB48-4F57-9DAD-4A04D6D2C31F}">
      <dgm:prSet/>
      <dgm:spPr/>
      <dgm:t>
        <a:bodyPr/>
        <a:lstStyle/>
        <a:p>
          <a:endParaRPr lang="ru-RU"/>
        </a:p>
      </dgm:t>
    </dgm:pt>
    <dgm:pt modelId="{A749E8C6-6915-4532-8311-4ECF6D07089B}" type="sibTrans" cxnId="{1CE730CC-AB48-4F57-9DAD-4A04D6D2C31F}">
      <dgm:prSet/>
      <dgm:spPr/>
      <dgm:t>
        <a:bodyPr/>
        <a:lstStyle/>
        <a:p>
          <a:endParaRPr lang="ru-RU"/>
        </a:p>
      </dgm:t>
    </dgm:pt>
    <dgm:pt modelId="{B45B445B-1C58-4CF4-B3EC-55EF4B82758A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ОБЫКНОВЕННАЯ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C6FAE5B7-1AC8-4467-96BA-F56BCAA8AC0E}" type="parTrans" cxnId="{D1C0FB80-48E6-4BB2-A188-598525E0EEED}">
      <dgm:prSet/>
      <dgm:spPr/>
      <dgm:t>
        <a:bodyPr/>
        <a:lstStyle/>
        <a:p>
          <a:endParaRPr lang="ru-RU"/>
        </a:p>
      </dgm:t>
    </dgm:pt>
    <dgm:pt modelId="{B8B5913E-8451-4AEB-80E7-646ECF7C9F6B}" type="sibTrans" cxnId="{D1C0FB80-48E6-4BB2-A188-598525E0EEED}">
      <dgm:prSet/>
      <dgm:spPr/>
      <dgm:t>
        <a:bodyPr/>
        <a:lstStyle/>
        <a:p>
          <a:endParaRPr lang="ru-RU"/>
        </a:p>
      </dgm:t>
    </dgm:pt>
    <dgm:pt modelId="{EDB230E5-4D13-4A69-825F-22188B5F01F5}" type="pres">
      <dgm:prSet presAssocID="{0DB31160-71D2-4609-A40E-F86BDD1F85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20E97C-D2C8-4DFD-A850-0F2778EC1D31}" type="pres">
      <dgm:prSet presAssocID="{98C62A39-26C5-4F15-AD4C-9FD9A1CCBD62}" presName="parentText" presStyleLbl="node1" presStyleIdx="0" presStyleCnt="6" custScaleY="55105" custLinFactNeighborY="72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74972-77B4-4586-86DC-7F0E8CE50B81}" type="pres">
      <dgm:prSet presAssocID="{FD62BC0C-D1A3-48F2-95F8-E3BB977A81B1}" presName="spacer" presStyleCnt="0"/>
      <dgm:spPr/>
    </dgm:pt>
    <dgm:pt modelId="{5A3CC34F-C433-49B8-8112-C0BBE30696B9}" type="pres">
      <dgm:prSet presAssocID="{4C91444B-D588-4AF7-ABB6-355709E1C0B0}" presName="parentText" presStyleLbl="node1" presStyleIdx="1" presStyleCnt="6" custScaleY="48870" custLinFactNeighborY="141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48BF0-7672-4038-8CAA-FA81F4D15A54}" type="pres">
      <dgm:prSet presAssocID="{D91F611F-D35C-4D08-B39A-E9E400781240}" presName="spacer" presStyleCnt="0"/>
      <dgm:spPr/>
    </dgm:pt>
    <dgm:pt modelId="{44029B86-86BA-4F80-8751-9D3D4132822C}" type="pres">
      <dgm:prSet presAssocID="{86E22A84-9B02-47FB-98F9-FC45ADA74039}" presName="parentText" presStyleLbl="node1" presStyleIdx="2" presStyleCnt="6" custScaleX="99812" custScaleY="48361" custLinFactNeighborX="94" custLinFactNeighborY="228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F31890-405E-4FD3-874B-F7EB3EFF1BA0}" type="pres">
      <dgm:prSet presAssocID="{07D65E30-092D-486F-8E9E-E2A51265E902}" presName="spacer" presStyleCnt="0"/>
      <dgm:spPr/>
    </dgm:pt>
    <dgm:pt modelId="{F56A4992-7C16-40D7-93B6-64937EB36693}" type="pres">
      <dgm:prSet presAssocID="{8B838B11-5DE1-4ED4-9D26-5AFCAF336729}" presName="parentText" presStyleLbl="node1" presStyleIdx="3" presStyleCnt="6" custScaleX="100000" custScaleY="58380" custLinFactNeighborY="348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98666-9F42-431F-A652-B049FC8F7888}" type="pres">
      <dgm:prSet presAssocID="{A749E8C6-6915-4532-8311-4ECF6D07089B}" presName="spacer" presStyleCnt="0"/>
      <dgm:spPr/>
    </dgm:pt>
    <dgm:pt modelId="{03E1FBCB-81B3-494A-B465-4B0D4130369F}" type="pres">
      <dgm:prSet presAssocID="{2C4E8464-F79D-4CA5-B1C2-9A34E2E4D25F}" presName="parentText" presStyleLbl="node1" presStyleIdx="4" presStyleCnt="6" custScaleX="100000" custScaleY="59316" custLinFactNeighborX="0" custLinFactNeighborY="511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DC930-493E-4776-902C-BDDF8096F74D}" type="pres">
      <dgm:prSet presAssocID="{7F8AA015-AE80-4ABC-B726-7DCDE2046ADF}" presName="spacer" presStyleCnt="0"/>
      <dgm:spPr/>
    </dgm:pt>
    <dgm:pt modelId="{09B47D6F-723E-490F-B953-CECF1F75D3AF}" type="pres">
      <dgm:prSet presAssocID="{B45B445B-1C58-4CF4-B3EC-55EF4B82758A}" presName="parentText" presStyleLbl="node1" presStyleIdx="5" presStyleCnt="6" custScaleX="99584" custScaleY="54780" custLinFactNeighborX="-208" custLinFactNeighborY="387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1A5A27-2208-438A-B90A-D55CFB056612}" type="presOf" srcId="{8B838B11-5DE1-4ED4-9D26-5AFCAF336729}" destId="{F56A4992-7C16-40D7-93B6-64937EB36693}" srcOrd="0" destOrd="0" presId="urn:microsoft.com/office/officeart/2005/8/layout/vList2"/>
    <dgm:cxn modelId="{207448B7-7DD1-4F47-83E2-E267DDAFBDFC}" type="presOf" srcId="{B45B445B-1C58-4CF4-B3EC-55EF4B82758A}" destId="{09B47D6F-723E-490F-B953-CECF1F75D3AF}" srcOrd="0" destOrd="0" presId="urn:microsoft.com/office/officeart/2005/8/layout/vList2"/>
    <dgm:cxn modelId="{4AD058AF-6545-477F-962A-6582F5625E82}" srcId="{0DB31160-71D2-4609-A40E-F86BDD1F85F2}" destId="{4C91444B-D588-4AF7-ABB6-355709E1C0B0}" srcOrd="1" destOrd="0" parTransId="{43B0812D-EA1B-4E87-97D2-AE6CA7E29BE8}" sibTransId="{D91F611F-D35C-4D08-B39A-E9E400781240}"/>
    <dgm:cxn modelId="{1CE730CC-AB48-4F57-9DAD-4A04D6D2C31F}" srcId="{0DB31160-71D2-4609-A40E-F86BDD1F85F2}" destId="{8B838B11-5DE1-4ED4-9D26-5AFCAF336729}" srcOrd="3" destOrd="0" parTransId="{966A0265-9EDC-4DB3-BBF9-A9C360EE4CAD}" sibTransId="{A749E8C6-6915-4532-8311-4ECF6D07089B}"/>
    <dgm:cxn modelId="{3002BE52-D276-4682-B5A1-9F7D84C3BDB3}" type="presOf" srcId="{86E22A84-9B02-47FB-98F9-FC45ADA74039}" destId="{44029B86-86BA-4F80-8751-9D3D4132822C}" srcOrd="0" destOrd="0" presId="urn:microsoft.com/office/officeart/2005/8/layout/vList2"/>
    <dgm:cxn modelId="{7F46344B-5425-4514-885D-233A360EAE92}" srcId="{0DB31160-71D2-4609-A40E-F86BDD1F85F2}" destId="{2C4E8464-F79D-4CA5-B1C2-9A34E2E4D25F}" srcOrd="4" destOrd="0" parTransId="{B68EBC9B-467B-4E81-B06C-383408693788}" sibTransId="{7F8AA015-AE80-4ABC-B726-7DCDE2046ADF}"/>
    <dgm:cxn modelId="{895D9FF3-F62B-4323-A05F-D5A9107EEADD}" srcId="{0DB31160-71D2-4609-A40E-F86BDD1F85F2}" destId="{86E22A84-9B02-47FB-98F9-FC45ADA74039}" srcOrd="2" destOrd="0" parTransId="{185A5E2B-E669-4198-9A70-05FA0123CE80}" sibTransId="{07D65E30-092D-486F-8E9E-E2A51265E902}"/>
    <dgm:cxn modelId="{6415FAAA-108D-4BB3-B8E5-50CFB9AD1525}" type="presOf" srcId="{98C62A39-26C5-4F15-AD4C-9FD9A1CCBD62}" destId="{6A20E97C-D2C8-4DFD-A850-0F2778EC1D31}" srcOrd="0" destOrd="0" presId="urn:microsoft.com/office/officeart/2005/8/layout/vList2"/>
    <dgm:cxn modelId="{B31DF788-7E02-40FA-97E4-4AE909BCBD37}" type="presOf" srcId="{4C91444B-D588-4AF7-ABB6-355709E1C0B0}" destId="{5A3CC34F-C433-49B8-8112-C0BBE30696B9}" srcOrd="0" destOrd="0" presId="urn:microsoft.com/office/officeart/2005/8/layout/vList2"/>
    <dgm:cxn modelId="{E741B271-3DF3-4CF7-8282-1531FDEC9FF2}" srcId="{0DB31160-71D2-4609-A40E-F86BDD1F85F2}" destId="{98C62A39-26C5-4F15-AD4C-9FD9A1CCBD62}" srcOrd="0" destOrd="0" parTransId="{8F3C0496-6D4C-40B2-B5F4-2D433C1307AA}" sibTransId="{FD62BC0C-D1A3-48F2-95F8-E3BB977A81B1}"/>
    <dgm:cxn modelId="{5739482C-588A-43FA-A114-6A1DA15969CD}" type="presOf" srcId="{0DB31160-71D2-4609-A40E-F86BDD1F85F2}" destId="{EDB230E5-4D13-4A69-825F-22188B5F01F5}" srcOrd="0" destOrd="0" presId="urn:microsoft.com/office/officeart/2005/8/layout/vList2"/>
    <dgm:cxn modelId="{D1C0FB80-48E6-4BB2-A188-598525E0EEED}" srcId="{0DB31160-71D2-4609-A40E-F86BDD1F85F2}" destId="{B45B445B-1C58-4CF4-B3EC-55EF4B82758A}" srcOrd="5" destOrd="0" parTransId="{C6FAE5B7-1AC8-4467-96BA-F56BCAA8AC0E}" sibTransId="{B8B5913E-8451-4AEB-80E7-646ECF7C9F6B}"/>
    <dgm:cxn modelId="{F5175D5D-B06A-4C35-8CB9-35592E8C4C93}" type="presOf" srcId="{2C4E8464-F79D-4CA5-B1C2-9A34E2E4D25F}" destId="{03E1FBCB-81B3-494A-B465-4B0D4130369F}" srcOrd="0" destOrd="0" presId="urn:microsoft.com/office/officeart/2005/8/layout/vList2"/>
    <dgm:cxn modelId="{88FFF935-5F15-4B50-9690-D127B63B7080}" type="presParOf" srcId="{EDB230E5-4D13-4A69-825F-22188B5F01F5}" destId="{6A20E97C-D2C8-4DFD-A850-0F2778EC1D31}" srcOrd="0" destOrd="0" presId="urn:microsoft.com/office/officeart/2005/8/layout/vList2"/>
    <dgm:cxn modelId="{3223620F-6227-46A1-9F44-B872028D8773}" type="presParOf" srcId="{EDB230E5-4D13-4A69-825F-22188B5F01F5}" destId="{33C74972-77B4-4586-86DC-7F0E8CE50B81}" srcOrd="1" destOrd="0" presId="urn:microsoft.com/office/officeart/2005/8/layout/vList2"/>
    <dgm:cxn modelId="{26D7E47E-FCC3-42C9-B768-84AB02512AB1}" type="presParOf" srcId="{EDB230E5-4D13-4A69-825F-22188B5F01F5}" destId="{5A3CC34F-C433-49B8-8112-C0BBE30696B9}" srcOrd="2" destOrd="0" presId="urn:microsoft.com/office/officeart/2005/8/layout/vList2"/>
    <dgm:cxn modelId="{06F585C5-A53E-4A58-BAC6-398BD164DDAB}" type="presParOf" srcId="{EDB230E5-4D13-4A69-825F-22188B5F01F5}" destId="{17548BF0-7672-4038-8CAA-FA81F4D15A54}" srcOrd="3" destOrd="0" presId="urn:microsoft.com/office/officeart/2005/8/layout/vList2"/>
    <dgm:cxn modelId="{0D46BAD6-AB86-4EEB-9DDC-A30DCB6CB135}" type="presParOf" srcId="{EDB230E5-4D13-4A69-825F-22188B5F01F5}" destId="{44029B86-86BA-4F80-8751-9D3D4132822C}" srcOrd="4" destOrd="0" presId="urn:microsoft.com/office/officeart/2005/8/layout/vList2"/>
    <dgm:cxn modelId="{821E3A10-8587-48F2-966A-41CE87D12977}" type="presParOf" srcId="{EDB230E5-4D13-4A69-825F-22188B5F01F5}" destId="{6EF31890-405E-4FD3-874B-F7EB3EFF1BA0}" srcOrd="5" destOrd="0" presId="urn:microsoft.com/office/officeart/2005/8/layout/vList2"/>
    <dgm:cxn modelId="{B1E831D5-58E9-4114-B981-34BBD210A327}" type="presParOf" srcId="{EDB230E5-4D13-4A69-825F-22188B5F01F5}" destId="{F56A4992-7C16-40D7-93B6-64937EB36693}" srcOrd="6" destOrd="0" presId="urn:microsoft.com/office/officeart/2005/8/layout/vList2"/>
    <dgm:cxn modelId="{0DE91D46-B0C6-4727-9FD5-337ED515AB1F}" type="presParOf" srcId="{EDB230E5-4D13-4A69-825F-22188B5F01F5}" destId="{B7698666-9F42-431F-A652-B049FC8F7888}" srcOrd="7" destOrd="0" presId="urn:microsoft.com/office/officeart/2005/8/layout/vList2"/>
    <dgm:cxn modelId="{CDBF50C6-9AE5-4021-A6AD-CCE004A27AC1}" type="presParOf" srcId="{EDB230E5-4D13-4A69-825F-22188B5F01F5}" destId="{03E1FBCB-81B3-494A-B465-4B0D4130369F}" srcOrd="8" destOrd="0" presId="urn:microsoft.com/office/officeart/2005/8/layout/vList2"/>
    <dgm:cxn modelId="{A2736A25-5177-41EB-8938-7D5138E00C75}" type="presParOf" srcId="{EDB230E5-4D13-4A69-825F-22188B5F01F5}" destId="{754DC930-493E-4776-902C-BDDF8096F74D}" srcOrd="9" destOrd="0" presId="urn:microsoft.com/office/officeart/2005/8/layout/vList2"/>
    <dgm:cxn modelId="{32250BA3-76A4-4732-AD07-2289C0DBF4F7}" type="presParOf" srcId="{EDB230E5-4D13-4A69-825F-22188B5F01F5}" destId="{09B47D6F-723E-490F-B953-CECF1F75D3AF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D6E429-AD7F-4FA6-B911-B9C80964C74D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4C4789-75A5-4C16-9913-E61D1E29F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F2FA8-6774-4084-8EB9-EDCED519FA7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C88FA-913A-4F5F-AFC7-8D55464D95F4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C6DF-412C-49A0-896D-A567C178A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065A-1A8D-4030-B4B9-6D6905E9BA88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A198-E2D8-4823-8020-DAECF9B1B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A5E61-A9E9-4B54-B4BD-169F22BE1F22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4B380-9B20-47EA-8441-84F65809F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A0C48-B7CF-4F3B-9CBB-61254CFF73CA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76952-3D0D-4A55-9B1B-6C6B809EB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74B3-B8DA-4B5D-995B-B400D244430C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C8557-6837-4F02-8794-1B0DF0E0B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7ABCA-0633-4952-90D4-4E259DBDF919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0A97-75BE-410A-9C0D-2B2E64C34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1B421-0E80-4453-AF7D-E23282E2193F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60E7-31CA-44D6-A3F4-094A5ADA3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76D28-C7BD-4CFC-B836-8A7B18A71D05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5F77-8580-409D-BFBD-15A2D0E32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DC0C-FA38-46CF-BDF4-E5A94DD37346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4F13-9E28-4DE0-B659-2950DB5A5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A2C76-2290-431F-B2FF-67D178988E97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D45BB-C16E-43FF-A785-DD6E281FE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161EC-C216-4875-B985-A27B0F5ECA5E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1A729-C43E-4EB6-9237-D372B79F5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4A8B0E-46B5-4855-BFA2-0E0D6FC9258B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1506A2-BDAD-4D62-BF89-645F7FB7F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wallpapers_ru_040110_ezus_lackluster_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5"/>
          <p:cNvSpPr>
            <a:spLocks noGrp="1"/>
          </p:cNvSpPr>
          <p:nvPr>
            <p:ph idx="1"/>
          </p:nvPr>
        </p:nvSpPr>
        <p:spPr>
          <a:xfrm>
            <a:off x="428625" y="214313"/>
            <a:ext cx="8258175" cy="6242050"/>
          </a:xfrm>
        </p:spPr>
        <p:txBody>
          <a:bodyPr/>
          <a:lstStyle/>
          <a:p>
            <a:pPr marL="273050" indent="-27305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600" b="1" smtClean="0">
              <a:latin typeface="Times New Roman" pitchFamily="18" charset="0"/>
            </a:endParaRPr>
          </a:p>
          <a:p>
            <a:pPr marL="273050" indent="-27305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5200" smtClean="0">
              <a:latin typeface="Monotype Corsiva" pitchFamily="66" charset="0"/>
            </a:endParaRPr>
          </a:p>
          <a:p>
            <a:pPr marL="273050" indent="-27305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4400" smtClean="0">
                <a:latin typeface="Monotype Corsiva" pitchFamily="66" charset="0"/>
              </a:rPr>
              <a:t>Направления и этапы карьерного роста</a:t>
            </a:r>
          </a:p>
          <a:p>
            <a:pPr marL="273050" indent="-27305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be-BY" smtClean="0">
              <a:latin typeface="Monotype Corsiva" pitchFamily="66" charset="0"/>
            </a:endParaRPr>
          </a:p>
          <a:p>
            <a:pPr marL="273050" indent="-273050" algn="r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Times New Roman" pitchFamily="18" charset="0"/>
              </a:rPr>
              <a:t>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796925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ТИПЫ «ЯКОРЕЙ»: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786438"/>
          </a:xfrm>
        </p:spPr>
        <p:txBody>
          <a:bodyPr/>
          <a:lstStyle/>
          <a:p>
            <a:r>
              <a:rPr lang="ru-RU" sz="3400" i="1" smtClean="0">
                <a:latin typeface="Times New Roman" pitchFamily="18" charset="0"/>
                <a:cs typeface="Times New Roman" pitchFamily="18" charset="0"/>
              </a:rPr>
              <a:t>АВТОНОМИЯ</a:t>
            </a:r>
            <a:endParaRPr lang="ru-RU" sz="3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i="1" smtClean="0">
                <a:latin typeface="Times New Roman" pitchFamily="18" charset="0"/>
                <a:cs typeface="Times New Roman" pitchFamily="18" charset="0"/>
              </a:rPr>
              <a:t>ТЕХНИКО - ФУНКЦИОНАЛЬНАЯ </a:t>
            </a:r>
          </a:p>
          <a:p>
            <a:r>
              <a:rPr lang="ru-RU" sz="3400" i="1" smtClean="0">
                <a:latin typeface="Times New Roman" pitchFamily="18" charset="0"/>
                <a:cs typeface="Times New Roman" pitchFamily="18" charset="0"/>
              </a:rPr>
              <a:t>КОМПТЕНТНОСТЬ</a:t>
            </a:r>
            <a:endParaRPr lang="ru-RU" sz="3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i="1" smtClean="0">
                <a:latin typeface="Times New Roman" pitchFamily="18" charset="0"/>
                <a:cs typeface="Times New Roman" pitchFamily="18" charset="0"/>
              </a:rPr>
              <a:t>БЕЗОПАСНОСТЬ И СТАБИЛЬНОСТЬ</a:t>
            </a:r>
            <a:endParaRPr lang="ru-RU" sz="3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i="1" smtClean="0">
                <a:latin typeface="Times New Roman" pitchFamily="18" charset="0"/>
                <a:cs typeface="Times New Roman" pitchFamily="18" charset="0"/>
              </a:rPr>
              <a:t>УПРАВЛЕНЧЕСКАЯ КОМПЕТЕНТНОСТЬ</a:t>
            </a:r>
          </a:p>
          <a:p>
            <a:r>
              <a:rPr lang="ru-RU" sz="3400" i="1" smtClean="0">
                <a:latin typeface="Times New Roman" pitchFamily="18" charset="0"/>
                <a:cs typeface="Times New Roman" pitchFamily="18" charset="0"/>
              </a:rPr>
              <a:t>ПРЕДПРИНИМАТЕЛЬСКАЯ КРЕАТИВНОСТЬ</a:t>
            </a:r>
          </a:p>
          <a:p>
            <a:r>
              <a:rPr lang="ru-RU" sz="3400" i="1" smtClean="0">
                <a:latin typeface="Times New Roman" pitchFamily="18" charset="0"/>
                <a:cs typeface="Times New Roman" pitchFamily="18" charset="0"/>
              </a:rPr>
              <a:t>ПОТРЕБНОСТЬ В ПЕРВЕНТСВЕ</a:t>
            </a:r>
          </a:p>
          <a:p>
            <a:r>
              <a:rPr lang="ru-RU" sz="3400" i="1" smtClean="0">
                <a:latin typeface="Times New Roman" pitchFamily="18" charset="0"/>
                <a:cs typeface="Times New Roman" pitchFamily="18" charset="0"/>
              </a:rPr>
              <a:t>СТИЛЬ ЖИЗНИ</a:t>
            </a:r>
            <a:endParaRPr lang="ru-RU" sz="3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ОСНОВНЫЕ ИНДИВИДУАЛЬНЫЕ ОРИЕНТАЦИИ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20E97C-D2C8-4DFD-A850-0F2778EC1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A20E97C-D2C8-4DFD-A850-0F2778EC1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A20E97C-D2C8-4DFD-A850-0F2778EC1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3CC34F-C433-49B8-8112-C0BBE3069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5A3CC34F-C433-49B8-8112-C0BBE3069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A3CC34F-C433-49B8-8112-C0BBE30696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029B86-86BA-4F80-8751-9D3D413282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44029B86-86BA-4F80-8751-9D3D413282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44029B86-86BA-4F80-8751-9D3D413282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6A4992-7C16-40D7-93B6-64937EB36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F56A4992-7C16-40D7-93B6-64937EB36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F56A4992-7C16-40D7-93B6-64937EB36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E1FBCB-81B3-494A-B465-4B0D41303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03E1FBCB-81B3-494A-B465-4B0D41303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03E1FBCB-81B3-494A-B465-4B0D41303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B47D6F-723E-490F-B953-CECF1F75D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09B47D6F-723E-490F-B953-CECF1F75D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09B47D6F-723E-490F-B953-CECF1F75D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Сделать конспект в тетради.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Записать определение 11 слайда.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Готовые работы сделать фото, подписать ФИО и № группы и отправить на почту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klen2007@mail.ru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algn="just">
              <a:lnSpc>
                <a:spcPts val="4500"/>
              </a:lnSpc>
              <a:buFont typeface="Arial" charset="0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600" b="1" i="1" u="sng" smtClean="0">
                <a:latin typeface="Times New Roman" pitchFamily="18" charset="0"/>
                <a:cs typeface="Times New Roman" pitchFamily="18" charset="0"/>
              </a:rPr>
              <a:t>Карьера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– это процесс успешной самореализации руководителя или специалиста, который сопровождается социальным признанием и является результатом продвижения по служеб-ной лестнице, что обеспечивает взаимный процесс предприятия и работника (при росте материального благополучия последнего).</a:t>
            </a:r>
          </a:p>
          <a:p>
            <a:pPr algn="just">
              <a:lnSpc>
                <a:spcPts val="4500"/>
              </a:lnSpc>
              <a:buFont typeface="Arial" charset="0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					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ДВА ВИДА КАРЬЕРЫ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12BA25-AA14-40F7-B1A2-45C698107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712BA25-AA14-40F7-B1A2-45C698107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715833-9BD5-40D7-B4F8-4F9C98FD0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4A715833-9BD5-40D7-B4F8-4F9C98FD0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ПРОФЕССИОНАЛЬНАЯ КАРЬЕРА 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	Стадии развития: </a:t>
            </a:r>
          </a:p>
          <a:p>
            <a:pPr>
              <a:buFont typeface="Arial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- обучение </a:t>
            </a:r>
          </a:p>
          <a:p>
            <a:pPr>
              <a:buFont typeface="Arial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- поступление на работу </a:t>
            </a:r>
          </a:p>
          <a:p>
            <a:pPr>
              <a:buFont typeface="Arial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- профессиональный рост</a:t>
            </a:r>
          </a:p>
          <a:p>
            <a:pPr>
              <a:buFont typeface="Arial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- поддержка индивидуальных профессиональных способностей</a:t>
            </a:r>
          </a:p>
          <a:p>
            <a:pPr>
              <a:buFont typeface="Arial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- уход на пенсию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ВНУТРИОРГАНИЗАЦИОННАЯ</a:t>
            </a:r>
            <a:br>
              <a:rPr lang="ru-RU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КАРЬЕРА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ТРИ ОСНОВНЫХ НАПРАВЛЕНИЯ:</a:t>
            </a:r>
          </a:p>
          <a:p>
            <a:pPr algn="just">
              <a:buFont typeface="Arial" charset="0"/>
              <a:buNone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2357430"/>
          <a:ext cx="821537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931AFB-A558-4DC5-A608-7115F0BC1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5931AFB-A558-4DC5-A608-7115F0BC1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578AD1-D495-446A-A377-635E33CCE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A578AD1-D495-446A-A377-635E33CCE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1C7F60-8164-49DA-A04A-116704ADA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81C7F60-8164-49DA-A04A-116704ADAB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0" y="0"/>
            <a:ext cx="3786182" cy="214314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достижение взаимосвязи целей организации и отдельного сотрудника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57158" y="2143116"/>
            <a:ext cx="3857620" cy="214314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обеспечение направленности планирования карьеры на конкретного сотрудника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0" y="4286256"/>
            <a:ext cx="3857620" cy="150019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обеспечение открытости процесса управления карьерой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14282" y="5786430"/>
            <a:ext cx="3571868" cy="10715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устранение «карьерных тупиков»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572000" y="0"/>
            <a:ext cx="3857620" cy="135735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повышения качества процесса планирования карьеры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572000" y="1643050"/>
            <a:ext cx="4286245" cy="178595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формирование наглядных и воспринимаемых критериев служебного роста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857752" y="3429000"/>
            <a:ext cx="4143372" cy="1071549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изучение карьерного потенциала сотрудников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4572000" y="4500570"/>
            <a:ext cx="4572000" cy="1285884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обеспечение обоснованной оценки карьерного потенциала работников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500694" y="5786454"/>
            <a:ext cx="3643306" cy="1071546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определение путей служебного роста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500813"/>
          </a:xfrm>
        </p:spPr>
        <p:txBody>
          <a:bodyPr/>
          <a:lstStyle/>
          <a:p>
            <a:pPr marL="0" indent="342900" algn="just">
              <a:spcBef>
                <a:spcPct val="0"/>
              </a:spcBef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карьерой в организации заключается в том, что с момента принятия работника в организацию необходимо организовывать планомерное горизонталь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вертикальное продвижение работника по системе должностей и рабочих мест.</a:t>
            </a:r>
          </a:p>
          <a:p>
            <a:pPr marL="0" indent="342900" algn="just">
              <a:spcBef>
                <a:spcPct val="0"/>
              </a:spcBef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 должен знать не только свои перспективы на краткосрочный и долгосрочный периоды, но и то, каких показателей он должен добиться, чтобы рассчитывать на продвижение по службе.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ЭТАПЫ ДЕЛОВОЙ КАРЬЕРЫ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572500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C08F45-65A9-4D93-A15D-9AC8509CD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4C08F45-65A9-4D93-A15D-9AC8509CD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4C08F45-65A9-4D93-A15D-9AC8509CD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BFD4A2-9CE8-4D98-A5C9-A02470EFA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8BFD4A2-9CE8-4D98-A5C9-A02470EFA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8BFD4A2-9CE8-4D98-A5C9-A02470EFA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C4D6DA-249A-4A61-8D13-17622431C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B1C4D6DA-249A-4A61-8D13-17622431C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B1C4D6DA-249A-4A61-8D13-17622431C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EEEDCF-8ED5-4AB5-955A-BE417960E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8BEEEDCF-8ED5-4AB5-955A-BE417960E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8BEEEDCF-8ED5-4AB5-955A-BE417960E6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B3E57-DE80-4C38-A94A-A3E04E1FF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B90B3E57-DE80-4C38-A94A-A3E04E1FF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B90B3E57-DE80-4C38-A94A-A3E04E1FF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C8A7C-367F-4320-B05D-5CE1A223E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15AC8A7C-367F-4320-B05D-5CE1A223E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15AC8A7C-367F-4320-B05D-5CE1A223E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99F970-7684-4A3F-80F8-D72EB8770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A99F970-7684-4A3F-80F8-D72EB8770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A99F970-7684-4A3F-80F8-D72EB8770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8B3657-F68B-437B-BEC0-689471E72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BD8B3657-F68B-437B-BEC0-689471E72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D8B3657-F68B-437B-BEC0-689471E72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5CD86-A4A7-47DD-B184-578E17A0E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9785CD86-A4A7-47DD-B184-578E17A0E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9785CD86-A4A7-47DD-B184-578E17A0E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B36CA3-B5CD-4220-BC6D-97253767C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18B36CA3-B5CD-4220-BC6D-97253767C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18B36CA3-B5CD-4220-BC6D-97253767C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09AC50-135E-4DDB-93FE-1EBF2728C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0009AC50-135E-4DDB-93FE-1EBF2728C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0009AC50-135E-4DDB-93FE-1EBF2728C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68363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Оценка успешности карьеры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928688"/>
          <a:ext cx="857250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24BFBD-EAD0-4C53-8D05-8ABF84B84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424BFBD-EAD0-4C53-8D05-8ABF84B84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424BFBD-EAD0-4C53-8D05-8ABF84B84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5A6CCE-34EC-42D6-B8BE-F21934CE6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15A6CCE-34EC-42D6-B8BE-F21934CE6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15A6CCE-34EC-42D6-B8BE-F21934CE6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CF1683-8B5F-475C-8C42-6E880EF61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F3CF1683-8B5F-475C-8C42-6E880EF61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3CF1683-8B5F-475C-8C42-6E880EF61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B76ADA-C454-4F23-8B33-E410E1F51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1BB76ADA-C454-4F23-8B33-E410E1F51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1BB76ADA-C454-4F23-8B33-E410E1F51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228</Words>
  <Application>Microsoft Office PowerPoint</Application>
  <PresentationFormat>Экран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ДВА ВИДА КАРЬЕРЫ</vt:lpstr>
      <vt:lpstr>ПРОФЕССИОНАЛЬНАЯ КАРЬЕРА </vt:lpstr>
      <vt:lpstr>ВНУТРИОРГАНИЗАЦИОННАЯ КАРЬЕРА</vt:lpstr>
      <vt:lpstr>Слайд 6</vt:lpstr>
      <vt:lpstr>Слайд 7</vt:lpstr>
      <vt:lpstr>ЭТАПЫ ДЕЛОВОЙ КАРЬЕРЫ</vt:lpstr>
      <vt:lpstr>Оценка успешности карьеры</vt:lpstr>
      <vt:lpstr>ТИПЫ «ЯКОРЕЙ»:</vt:lpstr>
      <vt:lpstr>ОСНОВНЫЕ ИНДИВИДУАЛЬНЫЕ ОРИЕНТАЦИИ </vt:lpstr>
      <vt:lpstr>Домашнее задание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maria</dc:creator>
  <cp:lastModifiedBy>Пользователь</cp:lastModifiedBy>
  <cp:revision>70</cp:revision>
  <dcterms:created xsi:type="dcterms:W3CDTF">2007-12-20T10:38:52Z</dcterms:created>
  <dcterms:modified xsi:type="dcterms:W3CDTF">2020-03-19T05:32:26Z</dcterms:modified>
</cp:coreProperties>
</file>