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43" r:id="rId2"/>
    <p:sldMasterId id="2147483882" r:id="rId3"/>
    <p:sldMasterId id="2147483894" r:id="rId4"/>
    <p:sldMasterId id="2147483930" r:id="rId5"/>
    <p:sldMasterId id="2147483942" r:id="rId6"/>
    <p:sldMasterId id="2147483954" r:id="rId7"/>
    <p:sldMasterId id="2147483966" r:id="rId8"/>
    <p:sldMasterId id="2147483978" r:id="rId9"/>
  </p:sldMasterIdLst>
  <p:notesMasterIdLst>
    <p:notesMasterId r:id="rId36"/>
  </p:notesMasterIdLst>
  <p:sldIdLst>
    <p:sldId id="256" r:id="rId10"/>
    <p:sldId id="266" r:id="rId11"/>
    <p:sldId id="263" r:id="rId12"/>
    <p:sldId id="265" r:id="rId13"/>
    <p:sldId id="267" r:id="rId14"/>
    <p:sldId id="268" r:id="rId15"/>
    <p:sldId id="269" r:id="rId16"/>
    <p:sldId id="270" r:id="rId17"/>
    <p:sldId id="271" r:id="rId18"/>
    <p:sldId id="273" r:id="rId19"/>
    <p:sldId id="274" r:id="rId20"/>
    <p:sldId id="275" r:id="rId21"/>
    <p:sldId id="276" r:id="rId22"/>
    <p:sldId id="277" r:id="rId23"/>
    <p:sldId id="278" r:id="rId24"/>
    <p:sldId id="280" r:id="rId25"/>
    <p:sldId id="282" r:id="rId26"/>
    <p:sldId id="284" r:id="rId27"/>
    <p:sldId id="285"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5" autoAdjust="0"/>
    <p:restoredTop sz="94660"/>
  </p:normalViewPr>
  <p:slideViewPr>
    <p:cSldViewPr>
      <p:cViewPr varScale="1">
        <p:scale>
          <a:sx n="69" d="100"/>
          <a:sy n="69" d="100"/>
        </p:scale>
        <p:origin x="1482" y="66"/>
      </p:cViewPr>
      <p:guideLst>
        <p:guide orient="horz" pos="2160"/>
        <p:guide pos="2880"/>
      </p:guideLst>
    </p:cSldViewPr>
  </p:slideViewPr>
  <p:notesTextViewPr>
    <p:cViewPr>
      <p:scale>
        <a:sx n="1" d="1"/>
        <a:sy n="1" d="1"/>
      </p:scale>
      <p:origin x="0" y="0"/>
    </p:cViewPr>
  </p:notesTextViewPr>
  <p:sorterViewPr>
    <p:cViewPr>
      <p:scale>
        <a:sx n="100" d="100"/>
        <a:sy n="100" d="100"/>
      </p:scale>
      <p:origin x="0" y="41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05C73CF-D6B6-4A98-ACBF-889611315B04}" type="datetimeFigureOut">
              <a:rPr lang="ru-RU"/>
              <a:pPr>
                <a:defRPr/>
              </a:pPr>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ECEE7C3-5E97-4734-88D6-EF8A4FBFEB8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Образ слайда 1"/>
          <p:cNvSpPr>
            <a:spLocks noGrp="1" noRot="1" noChangeAspect="1"/>
          </p:cNvSpPr>
          <p:nvPr>
            <p:ph type="sldImg"/>
          </p:nvPr>
        </p:nvSpPr>
        <p:spPr bwMode="auto">
          <a:noFill/>
          <a:ln>
            <a:solidFill>
              <a:srgbClr val="000000"/>
            </a:solidFill>
            <a:miter lim="800000"/>
            <a:headEnd/>
            <a:tailEnd/>
          </a:ln>
        </p:spPr>
      </p:sp>
      <p:sp>
        <p:nvSpPr>
          <p:cNvPr id="171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1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A3F14B-59F6-4C54-B9C3-540BFA57A9DA}" type="slidenum">
              <a:rPr lang="ru-RU">
                <a:solidFill>
                  <a:srgbClr val="000000"/>
                </a:solidFill>
                <a:cs typeface="Arial" charset="0"/>
              </a:rPr>
              <a:pPr fontAlgn="base">
                <a:spcBef>
                  <a:spcPct val="0"/>
                </a:spcBef>
                <a:spcAft>
                  <a:spcPct val="0"/>
                </a:spcAft>
              </a:pPr>
              <a:t>20</a:t>
            </a:fld>
            <a:endParaRPr lang="ru-RU">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17161E67-C826-4C27-A540-820DF3F17D3D}"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ECF3632D-9B59-46CC-98E0-A1C7C849468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15C4006-D71B-46EC-A8B8-A5C0381CF97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C096D1F-02B5-415C-AB48-2DA2722EFF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B6B9218-D041-4292-A204-5D3EDA907036}"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E2130D8-0404-43A4-A89C-6A201916ACE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525028E3-D736-4189-BDDC-0B1B28CABF7D}"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A8CB644D-8C78-472C-B6C7-2C01FDE3EB88}"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E0608926-B53E-4B70-9398-1212BF055024}"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E048A80-911E-486F-81B8-B570F9ACD44C}"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4B0D93EE-0D7F-4204-BF21-4231BF441501}"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CF68DB5F-D9D9-4031-8D82-D9DE38C2CAD7}"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C348931B-D2A2-4FFF-8B59-4BCC36E70A76}"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EA06C5A-282D-4E54-BC14-083E727DDC6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A40FE924-3895-4F15-B4EE-98D81A49D763}"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34D2446-C1D3-482F-A213-561D9C546DF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F7394CA-E30B-41E6-91B2-7FE16288FF69}"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E341C39-41F9-4614-83B8-601D309D26B6}"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F45C3534-A28C-423F-93C1-E6A76824B3AD}"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934D4CC-24F7-4161-9AB1-3A868618C0DF}"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4B12F6F7-0607-4B3C-B1D4-717D8BC66C76}"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DD554F6E-6891-4DD2-8631-4EC775B1010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F4C7110E-8B54-4CBD-9A88-329FFF5EA3CB}"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7DEE54C-B631-4464-BBA6-8242519F53EA}"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191E6172-D680-4C08-A864-66CE9F9EA243}"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24911E0E-1891-4B6C-9FF4-682C53CD3830}"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FC260C2-768E-4E78-8821-5F7AE442EFD3}"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BC95550-CD33-456F-8862-A8A5DE18ACF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A52ABA5-B8BB-44C0-9EB7-E4403570413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763A840-52F8-4447-A367-FBA1359F2C7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D62E7978-199D-43E2-8DB5-A3170C678B45}"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D12FE342-EFCE-471F-BDC7-8E5D1CDC7754}"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30BC95C4-D56E-47C1-A717-7FA5301ED541}"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8F9B5E9-B270-4946-BE16-97160499E8AB}"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E8E9D72E-AD3D-4EFE-802A-C9EE721217B4}"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B4A98BAF-F704-4012-BD1D-D33EB0154AE2}"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A62C9229-E530-43C6-BEF0-46851EA5BC96}"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70BCF3A-FD81-49DF-B1DC-6C1FB38A0AFF}"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6763C9F6-472B-4777-95AA-D6A1C2E50223}"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D6B1E679-8FFF-4C58-8D32-C569906A794C}"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DD52113-D3A6-437F-A977-584933BF2D07}"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22A9D7B2-8D3A-4015-9EF6-AC08A4C96DCB}"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00122AE-50C4-411F-B8CC-B2C69F9C2A72}"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01AF5B7-7650-4392-A99A-F57F361724D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77672E81-5680-4C14-8F8C-E7944BA48D5C}"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A96F1655-3BBC-4C7F-A6E4-07D7584046E3}"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5EF8B9B-AE65-4551-84C4-0BE3E09D1B53}"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48A56C32-F0C2-467C-88E3-95643F40AECE}"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3157BF06-5253-4AB3-AE41-0D10A1F3C0C4}"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F9CA027F-A51F-4E74-B909-500448A2062F}"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BA5C2F5-E0DB-4678-8B0C-763C0865BE8C}"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953313B-6A31-4E41-A599-C61E77B366D7}"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1BEAAE9-70DB-4A6E-8888-EB3AE9E8DA1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89654FF-0EC9-4675-BDA2-939ABEFA99D7}"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5DE87CAA-8051-40BE-8056-B683942E9AC4}"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7F8677E7-0BB8-4225-9E13-85C8B1193CB6}"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12980E64-DD4E-4E0B-88EE-150A9C8043F6}"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0D006FC-3373-41DB-BF1E-2B75BF30086E}"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9A249F3-E14A-428D-9AD8-B4B1E65D041A}"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13C38DDB-A626-4318-BE93-FF7E96898A32}"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D2E58683-14F1-4A0F-BB71-6503490E1341}"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3AF02F3-1C80-4B35-B27F-7C2F5C23F1E7}"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3B9B31C-22F0-4814-B00A-198C530DB0FC}"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C5F8B988-C4AE-433B-A19E-09364849DE06}"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4AF81892-8702-4D77-976D-1D9398D7F91C}"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22FC498-24E9-4F1D-9F3E-2B502E2EB9C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865637D6-2B32-4396-81EA-A78E624F01FF}"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6B391BF-15B6-408F-B309-C17839145EF0}"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4A0A9DB-F0CA-4A7F-BE9F-6A8660A0748F}"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C583FF9-B54E-4F10-BC19-FE2B287B29AC}"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F93BC98B-49A0-472D-B975-4B7786CBF881}"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0098E91-9DAC-4E9C-A7F1-DF5137D2FF57}"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B170E437-4AD8-4EB9-8CE8-F0EBAE1A4C2C}"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FB0CF5D3-FB03-46A0-83C4-E993D088C1E2}"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D11DBD4-1869-41F0-8233-D8B42A296FD8}"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4E29906-B5D7-4AC2-B02F-137A4A0CA5B2}"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28AF4D5-02EF-4C60-80CD-25909CE6306E}"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784EF59-6E43-4D85-8657-51FF5D8BB4F6}"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8A2B029B-E245-4DE0-89E8-0E0FE4C3AA59}"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3C363E9A-68A1-4BA8-8AA9-3FA73DCA6CCD}"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A8545AF8-8571-41D8-B00A-404D0B8B551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21703B9-5EF9-411F-AEE3-42B25B34BAEB}"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8FD6D27B-C667-412F-9A30-543B7EBAAB7B}"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50D7006D-A551-4DC3-905E-3DD78E901887}"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8E395187-1C76-4EC6-A356-D01115F3AC79}"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0EC5DEA-DCB0-4E75-B154-8D08AAB9A5AB}"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D2C40D7-FB23-409B-82FD-10AAEFB5A3D9}"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780EF611-2E07-4C4D-B628-2979DCCFE64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CFBAC2EF-3F50-4193-A7C8-80AF32E2FEDA}"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6EF052C0-F9D3-4F9A-982C-63CD7C4FEDAB}"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28053042-3BAF-49E0-A63D-1180F3CB7ACC}"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1ADB079-C214-477A-B585-17F22CF6BE31}"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24A0C85-08C2-4927-985D-95BDC7FE6DE9}"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9875591-913F-44AC-AB19-96888D518533}"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FD26D117-EE70-4382-9AF8-21EC6A367BDD}"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9DEB4A4-C0C8-4308-A0F4-C3E8756512F5}"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511C237D-66E3-4124-9BA2-97F51702D0A4}"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EDADD490-63E9-42F4-BA6B-BAAD61244963}"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2E6FDE9-4930-422F-88C5-32615FF3C48D}"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4255995-09FC-4F94-8BC0-2C9D4FF4420C}"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5D63C71-7714-4EFB-891C-10B00D55CE98}"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5F5F2CB-0FB0-411C-9684-949C3BB021FD}"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B483B135-CE7C-4082-A55D-D26D4DB6F585}"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0C46722D-164F-488E-959E-41A8D88A4A32}"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B9235E01-D06E-4F25-833C-C6F0805E0F2B}"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8F75FDC-C6B0-42F5-A79F-96C096B411A9}"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323E676-676A-476E-8855-A75BEE86E9E8}"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BD41B39F-C445-4B55-8830-B8219C3D34A9}"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D87BADB1-DF9C-4DA7-9399-470807C834F1}"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2DEDA8C-4133-4D41-93DD-3BE54230093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8E02FC5-B3DC-4F50-9CB0-DFCD8B47BD71}"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9B09E6EF-03DE-4877-BC89-2482965DAC23}"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85340B27-B06E-4090-BB85-EE1F45A9138D}"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47793697-C945-48CA-9D00-7BA03EAF5073}"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82B3C1C-1B27-4545-B5FC-C4DF20956C41}"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D41EBFE-AEEC-4A72-A8A2-0E187E9BD851}"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25EA33A-482D-4362-9E11-B4FA55A0610C}"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A48E1176-8977-40D0-81EC-71DCAB4041D0}"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C2B14C2-BB5F-44CF-8374-BFAFB4E20CA9}"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34B6DAC-0B9A-4571-8D3B-A8C34565AE3F}"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0DFEC454-8395-405E-AEE5-5C1E9CC12A72}"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289A56A8-D818-42EF-9B1D-A8720B2750B0}"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06ED390-8CB6-43FD-8439-9DD19B5CC4EE}"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9F60A17-089C-4BB2-988A-26ECB15835CF}"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E2CA34F-6C4E-40D3-8B9B-2B537762FBA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1D3BCD4-8CFA-42B4-B070-0879B86B31F7}"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8E4E5EDC-2D51-4EFD-8596-5C0847537ECE}"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2A5C5E94-F8CB-4026-8871-1D4219D6E8EB}"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5085AB1B-D3E6-4A6E-8A17-41FD052D94DB}"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B4E1275-CD02-4E88-987D-3F4574145C6F}"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6977B04-AE63-4862-8E80-6593D6BC8D4A}"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9D484669-B27D-436B-BEFD-44F62A73C5D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C413B1B-AC7E-47E9-A413-A1B117D51F77}"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0A0C248-BE3E-4696-B57E-C1E5D5D79DEE}"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925FC623-6FE4-4A75-868E-EFB1C3ACCD3D}"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4AF27AA-E3A3-4077-9B31-6A2C86B0A572}"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6B397DE0-86A6-439C-9EA6-4E24F51D45DC}"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AE0EC01-5185-411F-AC7A-EAF1F6E549F6}"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79FBDA1-85E6-474E-A23D-17805B111BB6}"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BDD3D44-6827-4D5F-854A-34CE8B372386}"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C7F16A4C-5ED3-4B07-9784-56577EB7B18E}"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BD56108-465E-4A44-ABE2-2D557F2C886D}"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818F969-774F-4ACF-A5FA-8E368CFBC1E0}"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3A7A8290-10B8-4AC5-B980-CD1BF6241E60}"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1F01A99A-7687-41A3-8A9E-B179BE49DC49}"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5BD4B402-8411-423A-8E80-622D3150B5FD}"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03E2BD8-933C-4022-B179-EB9EAA5E296F}"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BD9F54F-7F20-46EC-9648-03996185FA25}"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74D44B2-A1C9-413C-A92B-34099A7A12B8}"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0A94AE5-B663-4B2D-BDFE-C1A4871D58FC}"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CE6BB4CF-609C-4476-A757-0EA6B2D37C73}"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9497566B-4D0F-4236-B4F2-98B94300B260}"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85D7433B-60C6-4585-A913-1B755B245886}"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490A5B5-6C76-4415-8F90-88FF157AAD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30B0845-FA6C-4577-B1F6-BB2E1E41425D}"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3DF63A51-DAE5-40BB-BA1F-EDCECAF5E404}"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4C816F5-8A28-4F1F-AB8D-F10246166B78}"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224BF69B-5008-4DD7-A875-95789E584107}"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71EC4788-DEB4-4A09-90FB-8AD68F825510}"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03CEC31-5BA0-47AE-BBEE-989ECE5C5323}"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2400DF69-509B-481B-A49E-B3F80C3F1F50}"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CB521F1A-2D88-4417-A750-0D43B6ED16F1}"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CDE08B0-C5DC-462D-945C-17D32767D88B}"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997A585-2BC0-413E-BFA1-5B771C1BED77}"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B462920-E7FE-4D15-82F5-9057BCBB1409}"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6E2F8E2-953D-4719-AD6F-BEA62533C73A}"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C3CC51DD-C102-4442-AA6E-94FFA77BDD6D}"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78DD1D56-3C9C-434E-81C6-D01ABF893C8F}"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E5541D78-BD42-4C9C-8DEE-E3674936DFFB}"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EF46DADA-F806-4655-B7BF-1A74F2D6DFFA}"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80D68C1-C192-427F-9005-AF74968A9992}"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7691132-0690-447B-B97F-8CF4B2AB9FEC}"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8863320-9FFC-4092-9627-71E8DC2F77A9}"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AFCF66A-F200-4D6A-980F-0519F60E6113}"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F7F9288E-AE68-40B8-9936-0C3F7248310E}" type="datetimeFigureOut">
              <a:rPr lang="ru-RU"/>
              <a:pPr>
                <a:defRPr/>
              </a:pPr>
              <a:t>13.04.2020</a:t>
            </a:fld>
            <a:endParaRPr lang="ru-RU"/>
          </a:p>
        </p:txBody>
      </p:sp>
      <p:sp>
        <p:nvSpPr>
          <p:cNvPr id="12" name="Нижний колонтитул 18"/>
          <p:cNvSpPr>
            <a:spLocks noGrp="1"/>
          </p:cNvSpPr>
          <p:nvPr>
            <p:ph type="ftr" sz="quarter" idx="11"/>
          </p:nvPr>
        </p:nvSpPr>
        <p:spPr/>
        <p:txBody>
          <a:bodyPr/>
          <a:lstStyle>
            <a:lvl1pPr>
              <a:defRPr>
                <a:solidFill>
                  <a:srgbClr val="7FD13B">
                    <a:tint val="20000"/>
                  </a:srgb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01E29E7A-C660-493B-985F-E24FF24A3C3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AF991404-CC28-44B5-92DA-F1C1D315671D}"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0125F656-DD2C-4BCD-BC72-CB6933541880}"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E89A3CC0-5E1E-48EE-AA7C-26209985E12A}"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9361005-F41E-4B43-B3D0-7B829EB6178A}"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AEAA98F-D658-4653-BA7C-4C063E9337A0}" type="datetimeFigureOut">
              <a:rPr lang="ru-RU"/>
              <a:pPr>
                <a:defRPr/>
              </a:pPr>
              <a:t>13.04.2020</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67B46A18-0DC4-472F-B0DD-8D71E54864CE}"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654519DD-41A0-4BF0-BC24-1C107806D570}" type="datetimeFigureOut">
              <a:rPr lang="ru-RU"/>
              <a:pPr>
                <a:defRPr/>
              </a:pPr>
              <a:t>13.04.2020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80550BD-36C3-4EAF-939C-B1CB508AA60E}"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D29B2811-580A-48CB-A610-7F3DE35DA637}" type="datetimeFigureOut">
              <a:rPr lang="ru-RU"/>
              <a:pPr>
                <a:defRPr/>
              </a:pPr>
              <a:t>13.04.2020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3CBE5A9-81FE-44E0-831A-34B5D27B0EBA}"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B0975E5-81A6-47C8-ADAF-A38F9EF7D48B}" type="datetimeFigureOut">
              <a:rPr lang="ru-RU"/>
              <a:pPr>
                <a:defRPr/>
              </a:pPr>
              <a:t>13.04.2020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08A1E74-B63E-4A64-A002-852A25075D72}"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F404F7E1-0E99-49B5-85F7-3E55BF925C44}" type="datetimeFigureOut">
              <a:rPr lang="ru-RU"/>
              <a:pPr>
                <a:defRPr/>
              </a:pPr>
              <a:t>13.04.2020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A07F71B-0304-4B6E-98C6-41A02E085D1B}"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6C044E26-A400-4EBF-ACE1-021E8CEB23E2}" type="datetimeFigureOut">
              <a:rPr lang="ru-RU"/>
              <a:pPr>
                <a:defRPr/>
              </a:pPr>
              <a:t>13.04.2020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AACAEACB-30E4-462B-B3F0-AA7A3AEEC8CC}"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prstClr val="black"/>
                </a:solidFill>
              </a:defRPr>
            </a:lvl1pPr>
            <a:extLst/>
          </a:lstStyle>
          <a:p>
            <a:pPr>
              <a:defRPr/>
            </a:pPr>
            <a:fld id="{440AA297-3D85-4F5F-8650-CD3182C7D6E3}" type="datetimeFigureOut">
              <a:rPr lang="ru-RU"/>
              <a:pPr>
                <a:defRPr/>
              </a:pPr>
              <a:t>13.04.2020</a:t>
            </a:fld>
            <a:endParaRPr lang="ru-RU"/>
          </a:p>
        </p:txBody>
      </p:sp>
      <p:sp>
        <p:nvSpPr>
          <p:cNvPr id="12" name="Нижний колонтитул 5"/>
          <p:cNvSpPr>
            <a:spLocks noGrp="1"/>
          </p:cNvSpPr>
          <p:nvPr>
            <p:ph type="ftr" sz="quarter" idx="11"/>
          </p:nvPr>
        </p:nvSpPr>
        <p:spPr/>
        <p:txBody>
          <a:bodyPr/>
          <a:lstStyle>
            <a:lvl1pPr>
              <a:defRPr>
                <a:solidFill>
                  <a:prstClr val="black"/>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prstClr val="black"/>
                </a:solidFill>
              </a:defRPr>
            </a:lvl1pPr>
            <a:extLst/>
          </a:lstStyle>
          <a:p>
            <a:pPr>
              <a:defRPr/>
            </a:pPr>
            <a:fld id="{1047D28D-7A5E-442E-901D-2010AEC02916}"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487B525-3022-495F-A5ED-D4272565B12A}"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BDC4E56-451A-4B2A-A5A3-DD09083AEE8A}"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F436D23-EAF6-4837-A5DA-3398CE6D7E64}" type="datetimeFigureOut">
              <a:rPr lang="ru-RU"/>
              <a:pPr>
                <a:defRPr/>
              </a:pPr>
              <a:t>13.04.2020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7E62134-9FBC-4C9F-869E-6E80EA36BD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11658B39-2390-4FF4-A985-551334898A9B}"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993B52EC-A707-4A1F-A1B1-5C12EB967B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00" r:id="rId1"/>
    <p:sldLayoutId id="2147484039" r:id="rId2"/>
    <p:sldLayoutId id="2147484101" r:id="rId3"/>
    <p:sldLayoutId id="2147484038" r:id="rId4"/>
    <p:sldLayoutId id="2147484102" r:id="rId5"/>
    <p:sldLayoutId id="2147484037" r:id="rId6"/>
    <p:sldLayoutId id="2147484036" r:id="rId7"/>
    <p:sldLayoutId id="2147484103" r:id="rId8"/>
    <p:sldLayoutId id="2147484104" r:id="rId9"/>
    <p:sldLayoutId id="2147484035" r:id="rId10"/>
    <p:sldLayoutId id="214748403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13321"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73826DA9-0879-40F9-8178-74BB8B3E5F79}"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0A87A017-169F-4FC5-9726-237C2AA7DA0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05" r:id="rId1"/>
    <p:sldLayoutId id="2147484045" r:id="rId2"/>
    <p:sldLayoutId id="2147484106" r:id="rId3"/>
    <p:sldLayoutId id="2147484044" r:id="rId4"/>
    <p:sldLayoutId id="2147484107" r:id="rId5"/>
    <p:sldLayoutId id="2147484043" r:id="rId6"/>
    <p:sldLayoutId id="2147484042" r:id="rId7"/>
    <p:sldLayoutId id="2147484108" r:id="rId8"/>
    <p:sldLayoutId id="2147484109" r:id="rId9"/>
    <p:sldLayoutId id="2147484041" r:id="rId10"/>
    <p:sldLayoutId id="214748404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25609"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A733F937-6122-4A50-8669-3AEF0F965FE1}"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755CF732-1DCB-4F06-A8C5-9B241C9604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10" r:id="rId1"/>
    <p:sldLayoutId id="2147484051" r:id="rId2"/>
    <p:sldLayoutId id="2147484111" r:id="rId3"/>
    <p:sldLayoutId id="2147484050" r:id="rId4"/>
    <p:sldLayoutId id="2147484112" r:id="rId5"/>
    <p:sldLayoutId id="2147484049" r:id="rId6"/>
    <p:sldLayoutId id="2147484048" r:id="rId7"/>
    <p:sldLayoutId id="2147484113" r:id="rId8"/>
    <p:sldLayoutId id="2147484114" r:id="rId9"/>
    <p:sldLayoutId id="2147484047" r:id="rId10"/>
    <p:sldLayoutId id="214748404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3789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B168A899-9AD7-42F7-B5E0-4E268E7AA8E2}"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DEB4F6CF-1561-4169-886A-31616160F5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15" r:id="rId1"/>
    <p:sldLayoutId id="2147484057" r:id="rId2"/>
    <p:sldLayoutId id="2147484116" r:id="rId3"/>
    <p:sldLayoutId id="2147484056" r:id="rId4"/>
    <p:sldLayoutId id="2147484117" r:id="rId5"/>
    <p:sldLayoutId id="2147484055" r:id="rId6"/>
    <p:sldLayoutId id="2147484054" r:id="rId7"/>
    <p:sldLayoutId id="2147484118" r:id="rId8"/>
    <p:sldLayoutId id="2147484119" r:id="rId9"/>
    <p:sldLayoutId id="2147484053" r:id="rId10"/>
    <p:sldLayoutId id="214748405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74761"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0CE8ADD1-4264-4BD1-8357-5A21F0607145}"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8EC7536F-C943-48BC-B405-FAFE6D4A92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30" r:id="rId1"/>
    <p:sldLayoutId id="2147484075" r:id="rId2"/>
    <p:sldLayoutId id="2147484131" r:id="rId3"/>
    <p:sldLayoutId id="2147484074" r:id="rId4"/>
    <p:sldLayoutId id="2147484132" r:id="rId5"/>
    <p:sldLayoutId id="2147484073" r:id="rId6"/>
    <p:sldLayoutId id="2147484072" r:id="rId7"/>
    <p:sldLayoutId id="2147484133" r:id="rId8"/>
    <p:sldLayoutId id="2147484134" r:id="rId9"/>
    <p:sldLayoutId id="2147484071" r:id="rId10"/>
    <p:sldLayoutId id="214748407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87049"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B748969E-75FC-4002-A082-9454A7869F05}"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91499E8E-8E44-4934-AF4D-F553B65AD71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35" r:id="rId1"/>
    <p:sldLayoutId id="2147484081" r:id="rId2"/>
    <p:sldLayoutId id="2147484136" r:id="rId3"/>
    <p:sldLayoutId id="2147484080" r:id="rId4"/>
    <p:sldLayoutId id="2147484137" r:id="rId5"/>
    <p:sldLayoutId id="2147484079" r:id="rId6"/>
    <p:sldLayoutId id="2147484078" r:id="rId7"/>
    <p:sldLayoutId id="2147484138" r:id="rId8"/>
    <p:sldLayoutId id="2147484139" r:id="rId9"/>
    <p:sldLayoutId id="2147484077" r:id="rId10"/>
    <p:sldLayoutId id="214748407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9933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36C7D4CD-BF1B-494D-BAE7-B2E7C3D39666}"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0A01E023-8A5F-4679-B9DC-4B7579DFCC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40" r:id="rId1"/>
    <p:sldLayoutId id="2147484087" r:id="rId2"/>
    <p:sldLayoutId id="2147484141" r:id="rId3"/>
    <p:sldLayoutId id="2147484086" r:id="rId4"/>
    <p:sldLayoutId id="2147484142" r:id="rId5"/>
    <p:sldLayoutId id="2147484085" r:id="rId6"/>
    <p:sldLayoutId id="2147484084" r:id="rId7"/>
    <p:sldLayoutId id="2147484143" r:id="rId8"/>
    <p:sldLayoutId id="2147484144" r:id="rId9"/>
    <p:sldLayoutId id="2147484083" r:id="rId10"/>
    <p:sldLayoutId id="21474840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111625"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E3A94F42-F43E-417D-9717-62E4BD7323B9}"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1578A415-042D-4A5A-B759-813D54CFD6B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45" r:id="rId1"/>
    <p:sldLayoutId id="2147484093" r:id="rId2"/>
    <p:sldLayoutId id="2147484146" r:id="rId3"/>
    <p:sldLayoutId id="2147484092" r:id="rId4"/>
    <p:sldLayoutId id="2147484147" r:id="rId5"/>
    <p:sldLayoutId id="2147484091" r:id="rId6"/>
    <p:sldLayoutId id="2147484090" r:id="rId7"/>
    <p:sldLayoutId id="2147484148" r:id="rId8"/>
    <p:sldLayoutId id="2147484149" r:id="rId9"/>
    <p:sldLayoutId id="2147484089" r:id="rId10"/>
    <p:sldLayoutId id="214748408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smtClean="0"/>
              <a:t>Образец заголовка</a:t>
            </a:r>
            <a:endParaRPr lang="en-US"/>
          </a:p>
        </p:txBody>
      </p:sp>
      <p:sp>
        <p:nvSpPr>
          <p:cNvPr id="12391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mn-lt"/>
                <a:cs typeface="+mn-cs"/>
              </a:defRPr>
            </a:lvl1pPr>
            <a:extLst/>
          </a:lstStyle>
          <a:p>
            <a:pPr>
              <a:defRPr/>
            </a:pPr>
            <a:fld id="{BB5A22BB-252C-48E2-803D-D5AF0BE46536}" type="datetimeFigureOut">
              <a:rPr lang="ru-RU"/>
              <a:pPr>
                <a:defRPr/>
              </a:pPr>
              <a:t>13.04.2020</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mn-lt"/>
                <a:cs typeface="+mn-cs"/>
              </a:defRPr>
            </a:lvl1pPr>
            <a:extLst/>
          </a:lstStyle>
          <a:p>
            <a:pPr>
              <a:defRPr/>
            </a:pPr>
            <a:fld id="{157A8C39-3B47-4F53-9431-B976069962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50" r:id="rId1"/>
    <p:sldLayoutId id="2147484099" r:id="rId2"/>
    <p:sldLayoutId id="2147484151" r:id="rId3"/>
    <p:sldLayoutId id="2147484098" r:id="rId4"/>
    <p:sldLayoutId id="2147484152" r:id="rId5"/>
    <p:sldLayoutId id="2147484097" r:id="rId6"/>
    <p:sldLayoutId id="2147484096" r:id="rId7"/>
    <p:sldLayoutId id="2147484153" r:id="rId8"/>
    <p:sldLayoutId id="2147484154" r:id="rId9"/>
    <p:sldLayoutId id="2147484095" r:id="rId10"/>
    <p:sldLayoutId id="214748409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hyperlink" Target="mailto:Gordoalena@yandex.ru" TargetMode="Externa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Прямоугольник 1"/>
          <p:cNvSpPr>
            <a:spLocks noChangeArrowheads="1"/>
          </p:cNvSpPr>
          <p:nvPr/>
        </p:nvSpPr>
        <p:spPr bwMode="auto">
          <a:xfrm>
            <a:off x="571472" y="0"/>
            <a:ext cx="7920038" cy="2954655"/>
          </a:xfrm>
          <a:prstGeom prst="rect">
            <a:avLst/>
          </a:prstGeom>
          <a:noFill/>
          <a:ln w="9525">
            <a:noFill/>
            <a:miter lim="800000"/>
            <a:headEnd/>
            <a:tailEnd/>
          </a:ln>
        </p:spPr>
        <p:txBody>
          <a:bodyPr wrap="square">
            <a:spAutoFit/>
          </a:bodyPr>
          <a:lstStyle/>
          <a:p>
            <a:r>
              <a:rPr lang="en-US" sz="5400" b="1" dirty="0">
                <a:latin typeface="Times New Roman" pitchFamily="18" charset="0"/>
              </a:rPr>
              <a:t>               </a:t>
            </a:r>
            <a:r>
              <a:rPr lang="ru-RU" sz="5400" b="1" dirty="0" smtClean="0">
                <a:solidFill>
                  <a:srgbClr val="00B050"/>
                </a:solidFill>
                <a:latin typeface="Times New Roman" pitchFamily="18" charset="0"/>
              </a:rPr>
              <a:t> </a:t>
            </a:r>
            <a:endParaRPr lang="ru-RU" sz="5400" dirty="0">
              <a:solidFill>
                <a:srgbClr val="00B050"/>
              </a:solidFill>
              <a:latin typeface="Times New Roman" pitchFamily="18" charset="0"/>
            </a:endParaRPr>
          </a:p>
          <a:p>
            <a:pPr algn="ctr"/>
            <a:r>
              <a:rPr lang="ru-RU" sz="4800" b="1" dirty="0" smtClean="0">
                <a:solidFill>
                  <a:srgbClr val="C00000"/>
                </a:solidFill>
                <a:latin typeface="Times New Roman" pitchFamily="18" charset="0"/>
              </a:rPr>
              <a:t>«</a:t>
            </a:r>
            <a:r>
              <a:rPr lang="en-US" sz="4800" b="1" dirty="0" smtClean="0">
                <a:solidFill>
                  <a:srgbClr val="C00000"/>
                </a:solidFill>
                <a:latin typeface="Times New Roman" pitchFamily="18" charset="0"/>
              </a:rPr>
              <a:t> </a:t>
            </a:r>
            <a:r>
              <a:rPr lang="en-US" sz="4800" b="1" dirty="0">
                <a:solidFill>
                  <a:srgbClr val="C00000"/>
                </a:solidFill>
                <a:latin typeface="Times New Roman" pitchFamily="18" charset="0"/>
              </a:rPr>
              <a:t>Problems of </a:t>
            </a:r>
            <a:r>
              <a:rPr lang="en-US" sz="4800" dirty="0" smtClean="0">
                <a:solidFill>
                  <a:srgbClr val="C00000"/>
                </a:solidFill>
                <a:effectLst>
                  <a:outerShdw blurRad="38100" dist="38100" dir="2700000" algn="tl">
                    <a:srgbClr val="000000">
                      <a:alpha val="43137"/>
                    </a:srgbClr>
                  </a:outerShdw>
                </a:effectLst>
              </a:rPr>
              <a:t>environment</a:t>
            </a:r>
            <a:r>
              <a:rPr lang="ru-RU" sz="4800" dirty="0" smtClean="0">
                <a:solidFill>
                  <a:srgbClr val="C00000"/>
                </a:solidFill>
                <a:effectLst>
                  <a:outerShdw blurRad="38100" dist="38100" dir="2700000" algn="tl">
                    <a:srgbClr val="000000">
                      <a:alpha val="43137"/>
                    </a:srgbClr>
                  </a:outerShdw>
                </a:effectLst>
              </a:rPr>
              <a:t>»</a:t>
            </a:r>
            <a:r>
              <a:rPr lang="ru-RU" sz="4800" b="1" dirty="0" smtClean="0">
                <a:solidFill>
                  <a:srgbClr val="C00000"/>
                </a:solidFill>
                <a:latin typeface="Times New Roman" pitchFamily="18" charset="0"/>
              </a:rPr>
              <a:t> </a:t>
            </a:r>
            <a:endParaRPr lang="en-US" sz="4800" b="1" dirty="0">
              <a:solidFill>
                <a:srgbClr val="C00000"/>
              </a:solidFill>
              <a:latin typeface="Times New Roman" pitchFamily="18" charset="0"/>
            </a:endParaRPr>
          </a:p>
          <a:p>
            <a:endParaRPr lang="ru-RU" sz="4800" dirty="0">
              <a:solidFill>
                <a:srgbClr val="C00000"/>
              </a:solidFill>
              <a:latin typeface="Times New Roman" pitchFamily="18" charset="0"/>
            </a:endParaRPr>
          </a:p>
          <a:p>
            <a:pPr algn="ctr"/>
            <a:r>
              <a:rPr lang="ru-RU" sz="3600" b="1" dirty="0" smtClean="0">
                <a:solidFill>
                  <a:srgbClr val="00B050"/>
                </a:solidFill>
              </a:rPr>
              <a:t> </a:t>
            </a:r>
            <a:endParaRPr lang="ru-RU" sz="3600" b="1" dirty="0">
              <a:solidFill>
                <a:srgbClr val="00B050"/>
              </a:solidFill>
              <a:latin typeface="Times New Roman" pitchFamily="18" charset="0"/>
            </a:endParaRPr>
          </a:p>
        </p:txBody>
      </p:sp>
      <p:pic>
        <p:nvPicPr>
          <p:cNvPr id="40962" name="Picture 2" descr="http://ecotechblog.ru/wp-content/uploads/2011/04/eco013.jpg"/>
          <p:cNvPicPr>
            <a:picLocks noChangeAspect="1" noChangeArrowheads="1"/>
          </p:cNvPicPr>
          <p:nvPr/>
        </p:nvPicPr>
        <p:blipFill>
          <a:blip r:embed="rId2"/>
          <a:srcRect/>
          <a:stretch>
            <a:fillRect/>
          </a:stretch>
        </p:blipFill>
        <p:spPr bwMode="auto">
          <a:xfrm>
            <a:off x="1785918" y="1714488"/>
            <a:ext cx="5143506" cy="34518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Содержимое 3" descr="химикам.gif"/>
          <p:cNvPicPr>
            <a:picLocks noGrp="1" noChangeAspect="1"/>
          </p:cNvPicPr>
          <p:nvPr>
            <p:ph sz="half" idx="1"/>
          </p:nvPr>
        </p:nvPicPr>
        <p:blipFill>
          <a:blip r:embed="rId2"/>
          <a:srcRect/>
          <a:stretch>
            <a:fillRect/>
          </a:stretch>
        </p:blipFill>
        <p:spPr>
          <a:xfrm>
            <a:off x="428596" y="428604"/>
            <a:ext cx="3359150" cy="3779837"/>
          </a:xfrm>
        </p:spPr>
      </p:pic>
      <p:sp>
        <p:nvSpPr>
          <p:cNvPr id="149506" name="Содержимое 3"/>
          <p:cNvSpPr>
            <a:spLocks noGrp="1"/>
          </p:cNvSpPr>
          <p:nvPr>
            <p:ph sz="half" idx="2"/>
          </p:nvPr>
        </p:nvSpPr>
        <p:spPr>
          <a:xfrm>
            <a:off x="3857620" y="1571612"/>
            <a:ext cx="5114925" cy="4525963"/>
          </a:xfrm>
        </p:spPr>
        <p:txBody>
          <a:bodyPr/>
          <a:lstStyle/>
          <a:p>
            <a:r>
              <a:rPr lang="en-US" sz="3200" dirty="0" smtClean="0">
                <a:solidFill>
                  <a:srgbClr val="CC3300"/>
                </a:solidFill>
              </a:rPr>
              <a:t>Another way to get rid of rubbish is to burn it. But the fires make poisons, which go into the air and pollute it. This is the task scientists should get interested in. Such researchers are worth spending money on.</a:t>
            </a:r>
            <a:endParaRPr lang="ru-RU" sz="3200" dirty="0" smtClean="0">
              <a:solidFill>
                <a:srgbClr val="CC3300"/>
              </a:solidFill>
            </a:endParaRPr>
          </a:p>
          <a:p>
            <a:endParaRPr lang="ru-RU" dirty="0" smtClean="0">
              <a:solidFill>
                <a:srgbClr val="CC3300"/>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10"/>
          <p:cNvGrpSpPr>
            <a:grpSpLocks noGrp="1"/>
          </p:cNvGrpSpPr>
          <p:nvPr/>
        </p:nvGrpSpPr>
        <p:grpSpPr bwMode="auto">
          <a:xfrm>
            <a:off x="500034" y="1428736"/>
            <a:ext cx="3328988" cy="4197350"/>
            <a:chOff x="476" y="1797"/>
            <a:chExt cx="1905" cy="1905"/>
          </a:xfrm>
        </p:grpSpPr>
        <p:sp>
          <p:nvSpPr>
            <p:cNvPr id="150532" name="Rectangle 9"/>
            <p:cNvSpPr>
              <a:spLocks noChangeArrowheads="1"/>
            </p:cNvSpPr>
            <p:nvPr/>
          </p:nvSpPr>
          <p:spPr bwMode="auto">
            <a:xfrm>
              <a:off x="476" y="1797"/>
              <a:ext cx="1905" cy="190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ru-RU">
                <a:solidFill>
                  <a:srgbClr val="000000"/>
                </a:solidFill>
                <a:latin typeface="Times New Roman" pitchFamily="18" charset="0"/>
              </a:endParaRPr>
            </a:p>
          </p:txBody>
        </p:sp>
        <p:pic>
          <p:nvPicPr>
            <p:cNvPr id="150533" name="Picture 8" descr="119_termometr[1]"/>
            <p:cNvPicPr>
              <a:picLocks noChangeAspect="1" noChangeArrowheads="1"/>
            </p:cNvPicPr>
            <p:nvPr/>
          </p:nvPicPr>
          <p:blipFill>
            <a:blip r:embed="rId2">
              <a:lum bright="-6000" contrast="12000"/>
            </a:blip>
            <a:srcRect/>
            <a:stretch>
              <a:fillRect/>
            </a:stretch>
          </p:blipFill>
          <p:spPr bwMode="auto">
            <a:xfrm>
              <a:off x="612" y="1933"/>
              <a:ext cx="1632" cy="1632"/>
            </a:xfrm>
            <a:prstGeom prst="rect">
              <a:avLst/>
            </a:prstGeom>
            <a:noFill/>
            <a:ln w="9525">
              <a:noFill/>
              <a:miter lim="800000"/>
              <a:headEnd/>
              <a:tailEnd/>
            </a:ln>
          </p:spPr>
        </p:pic>
      </p:grpSp>
      <p:sp>
        <p:nvSpPr>
          <p:cNvPr id="150530" name="Содержимое 3"/>
          <p:cNvSpPr>
            <a:spLocks noGrp="1"/>
          </p:cNvSpPr>
          <p:nvPr>
            <p:ph sz="half" idx="2"/>
          </p:nvPr>
        </p:nvSpPr>
        <p:spPr>
          <a:xfrm>
            <a:off x="4071938" y="2000240"/>
            <a:ext cx="5072062" cy="3803660"/>
          </a:xfrm>
        </p:spPr>
        <p:txBody>
          <a:bodyPr/>
          <a:lstStyle/>
          <a:p>
            <a:r>
              <a:rPr lang="en-US" sz="3200" dirty="0" smtClean="0">
                <a:solidFill>
                  <a:srgbClr val="CC3300"/>
                </a:solidFill>
              </a:rPr>
              <a:t>Every year world industry pollutes the atmosphere with </a:t>
            </a:r>
            <a:r>
              <a:rPr lang="uk-UA" sz="3200" dirty="0" smtClean="0">
                <a:solidFill>
                  <a:srgbClr val="CC3300"/>
                </a:solidFill>
              </a:rPr>
              <a:t>  </a:t>
            </a:r>
            <a:r>
              <a:rPr lang="en-US" sz="3200" dirty="0" smtClean="0">
                <a:solidFill>
                  <a:srgbClr val="CC3300"/>
                </a:solidFill>
              </a:rPr>
              <a:t>million tons of dust and harmful substances. Many cities suffer from smog. Forests are cut down and burn in fire.  </a:t>
            </a:r>
            <a:endParaRPr lang="ru-RU" sz="3200" dirty="0" smtClean="0">
              <a:solidFill>
                <a:srgbClr val="CC3300"/>
              </a:solidFill>
            </a:endParaRPr>
          </a:p>
        </p:txBody>
      </p:sp>
      <p:sp>
        <p:nvSpPr>
          <p:cNvPr id="11266" name="Заголовок 1"/>
          <p:cNvSpPr>
            <a:spLocks noGrp="1"/>
          </p:cNvSpPr>
          <p:nvPr>
            <p:ph type="title"/>
          </p:nvPr>
        </p:nvSpPr>
        <p:spPr>
          <a:xfrm>
            <a:off x="482600" y="158750"/>
            <a:ext cx="8229600" cy="1143001"/>
          </a:xfrm>
        </p:spPr>
        <p:txBody>
          <a:bodyPr>
            <a:normAutofit fontScale="90000"/>
          </a:bodyPr>
          <a:lstStyle/>
          <a:p>
            <a:pPr fontAlgn="auto">
              <a:spcAft>
                <a:spcPts val="0"/>
              </a:spcAft>
              <a:defRPr/>
            </a:pPr>
            <a:r>
              <a:rPr lang="en-US" smtClean="0"/>
              <a:t>Air pollution in the chain of global destruction</a:t>
            </a:r>
            <a:endParaRPr lang="ru-RU"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Рисунок 3" descr="птица летит.jpg"/>
          <p:cNvPicPr>
            <a:picLocks noGrp="1" noChangeAspect="1"/>
          </p:cNvPicPr>
          <p:nvPr>
            <p:ph sz="half" idx="1"/>
          </p:nvPr>
        </p:nvPicPr>
        <p:blipFill>
          <a:blip r:embed="rId2"/>
          <a:srcRect/>
          <a:stretch>
            <a:fillRect/>
          </a:stretch>
        </p:blipFill>
        <p:spPr>
          <a:xfrm>
            <a:off x="-1" y="214290"/>
            <a:ext cx="4022047" cy="2786082"/>
          </a:xfrm>
        </p:spPr>
      </p:pic>
      <p:sp>
        <p:nvSpPr>
          <p:cNvPr id="151554" name="Содержимое 3"/>
          <p:cNvSpPr>
            <a:spLocks noGrp="1"/>
          </p:cNvSpPr>
          <p:nvPr>
            <p:ph sz="half" idx="2"/>
          </p:nvPr>
        </p:nvSpPr>
        <p:spPr>
          <a:xfrm>
            <a:off x="3857620" y="1357298"/>
            <a:ext cx="5286380" cy="1785926"/>
          </a:xfrm>
        </p:spPr>
        <p:txBody>
          <a:bodyPr/>
          <a:lstStyle/>
          <a:p>
            <a:r>
              <a:rPr lang="en-US" dirty="0" smtClean="0">
                <a:solidFill>
                  <a:srgbClr val="CC3300"/>
                </a:solidFill>
              </a:rPr>
              <a:t>As a result some rare species of animals, birds, fish and plants disappear forever, a number of lakes and rivers dry up.  </a:t>
            </a:r>
            <a:endParaRPr lang="ru-RU" dirty="0" smtClean="0">
              <a:solidFill>
                <a:srgbClr val="CC3300"/>
              </a:solidFill>
            </a:endParaRPr>
          </a:p>
        </p:txBody>
      </p:sp>
      <p:pic>
        <p:nvPicPr>
          <p:cNvPr id="151555" name="Рисунок 2" descr="e08.jpg"/>
          <p:cNvPicPr>
            <a:picLocks noChangeAspect="1"/>
          </p:cNvPicPr>
          <p:nvPr/>
        </p:nvPicPr>
        <p:blipFill>
          <a:blip r:embed="rId3"/>
          <a:srcRect/>
          <a:stretch>
            <a:fillRect/>
          </a:stretch>
        </p:blipFill>
        <p:spPr bwMode="auto">
          <a:xfrm>
            <a:off x="3000364" y="3643314"/>
            <a:ext cx="5786438" cy="30146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99064.jpg"/>
          <p:cNvPicPr>
            <a:picLocks noGrp="1" noChangeAspect="1"/>
          </p:cNvPicPr>
          <p:nvPr>
            <p:ph idx="1"/>
          </p:nvPr>
        </p:nvPicPr>
        <p:blipFill>
          <a:blip r:embed="rId2"/>
          <a:srcRect/>
          <a:stretch>
            <a:fillRect/>
          </a:stretch>
        </p:blipFill>
        <p:spPr>
          <a:xfrm>
            <a:off x="0" y="1928813"/>
            <a:ext cx="4929188" cy="4929187"/>
          </a:xfrm>
        </p:spPr>
      </p:pic>
      <p:sp>
        <p:nvSpPr>
          <p:cNvPr id="2" name="Заголовок 1"/>
          <p:cNvSpPr>
            <a:spLocks noGrp="1"/>
          </p:cNvSpPr>
          <p:nvPr>
            <p:ph type="title"/>
          </p:nvPr>
        </p:nvSpPr>
        <p:spPr>
          <a:xfrm>
            <a:off x="457200" y="0"/>
            <a:ext cx="8229600" cy="1772816"/>
          </a:xfrm>
        </p:spPr>
        <p:txBody>
          <a:bodyPr>
            <a:normAutofit fontScale="90000"/>
          </a:bodyPr>
          <a:lstStyle/>
          <a:p>
            <a:pPr fontAlgn="auto">
              <a:spcAft>
                <a:spcPts val="0"/>
              </a:spcAft>
              <a:defRPr/>
            </a:pPr>
            <a:r>
              <a:rPr lang="en-US" dirty="0" smtClean="0"/>
              <a:t>People created factories, which smoke and throw wastes into rivers, pollute the environment!</a:t>
            </a:r>
            <a:endParaRPr lang="ru-RU" dirty="0"/>
          </a:p>
        </p:txBody>
      </p:sp>
      <p:pic>
        <p:nvPicPr>
          <p:cNvPr id="6" name="Рисунок 5" descr="item_3076.jpg"/>
          <p:cNvPicPr>
            <a:picLocks noChangeAspect="1"/>
          </p:cNvPicPr>
          <p:nvPr/>
        </p:nvPicPr>
        <p:blipFill>
          <a:blip r:embed="rId3"/>
          <a:srcRect/>
          <a:stretch>
            <a:fillRect/>
          </a:stretch>
        </p:blipFill>
        <p:spPr bwMode="auto">
          <a:xfrm>
            <a:off x="4595813" y="1928813"/>
            <a:ext cx="4548187" cy="4929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2" descr="05ddb5bc0a2eeb955ab37a6184f8e45c"/>
          <p:cNvPicPr>
            <a:picLocks noChangeAspect="1" noChangeArrowheads="1"/>
          </p:cNvPicPr>
          <p:nvPr/>
        </p:nvPicPr>
        <p:blipFill>
          <a:blip r:embed="rId2"/>
          <a:srcRect/>
          <a:stretch>
            <a:fillRect/>
          </a:stretch>
        </p:blipFill>
        <p:spPr bwMode="auto">
          <a:xfrm>
            <a:off x="0" y="2071678"/>
            <a:ext cx="4572000" cy="3436938"/>
          </a:xfrm>
          <a:prstGeom prst="rect">
            <a:avLst/>
          </a:prstGeom>
          <a:noFill/>
          <a:ln w="9525">
            <a:noFill/>
            <a:miter lim="800000"/>
            <a:headEnd/>
            <a:tailEnd/>
          </a:ln>
        </p:spPr>
      </p:pic>
      <p:pic>
        <p:nvPicPr>
          <p:cNvPr id="153602" name="Picture 14" descr="8164"/>
          <p:cNvPicPr>
            <a:picLocks noChangeAspect="1" noChangeArrowheads="1"/>
          </p:cNvPicPr>
          <p:nvPr/>
        </p:nvPicPr>
        <p:blipFill>
          <a:blip r:embed="rId3"/>
          <a:srcRect/>
          <a:stretch>
            <a:fillRect/>
          </a:stretch>
        </p:blipFill>
        <p:spPr bwMode="auto">
          <a:xfrm>
            <a:off x="4857752" y="3500438"/>
            <a:ext cx="4038600" cy="3028950"/>
          </a:xfrm>
          <a:prstGeom prst="rect">
            <a:avLst/>
          </a:prstGeom>
          <a:noFill/>
          <a:ln w="9525">
            <a:noFill/>
            <a:miter lim="800000"/>
            <a:headEnd/>
            <a:tailEnd/>
          </a:ln>
        </p:spPr>
      </p:pic>
      <p:sp>
        <p:nvSpPr>
          <p:cNvPr id="153604" name="Прямоугольник 8"/>
          <p:cNvSpPr>
            <a:spLocks noChangeArrowheads="1"/>
          </p:cNvSpPr>
          <p:nvPr/>
        </p:nvSpPr>
        <p:spPr bwMode="auto">
          <a:xfrm>
            <a:off x="714348" y="285728"/>
            <a:ext cx="8064500" cy="1433512"/>
          </a:xfrm>
          <a:prstGeom prst="rect">
            <a:avLst/>
          </a:prstGeom>
          <a:noFill/>
          <a:ln w="9525">
            <a:noFill/>
            <a:miter lim="800000"/>
            <a:headEnd/>
            <a:tailEnd/>
          </a:ln>
        </p:spPr>
        <p:txBody>
          <a:bodyPr>
            <a:spAutoFit/>
          </a:bodyPr>
          <a:lstStyle/>
          <a:p>
            <a:pPr algn="ctr"/>
            <a:r>
              <a:rPr lang="en-US" sz="4800" b="1" i="1" dirty="0">
                <a:solidFill>
                  <a:srgbClr val="FF0000"/>
                </a:solidFill>
                <a:latin typeface="Times New Roman" pitchFamily="18" charset="0"/>
              </a:rPr>
              <a:t>P</a:t>
            </a:r>
            <a:r>
              <a:rPr lang="en-US" sz="4000" b="1" i="1" dirty="0">
                <a:solidFill>
                  <a:srgbClr val="FF0000"/>
                </a:solidFill>
                <a:latin typeface="Times New Roman" pitchFamily="18" charset="0"/>
              </a:rPr>
              <a:t>ower stations can cause</a:t>
            </a:r>
          </a:p>
          <a:p>
            <a:pPr algn="ctr"/>
            <a:r>
              <a:rPr lang="en-US" sz="4000" b="1" i="1" dirty="0">
                <a:solidFill>
                  <a:srgbClr val="FF0000"/>
                </a:solidFill>
                <a:latin typeface="Times New Roman" pitchFamily="18" charset="0"/>
              </a:rPr>
              <a:t>nuclear pollution</a:t>
            </a:r>
            <a:endParaRPr lang="ru-RU"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15" descr="beijing-smog"/>
          <p:cNvPicPr>
            <a:picLocks noChangeAspect="1" noChangeArrowheads="1"/>
          </p:cNvPicPr>
          <p:nvPr/>
        </p:nvPicPr>
        <p:blipFill>
          <a:blip r:embed="rId2"/>
          <a:srcRect/>
          <a:stretch>
            <a:fillRect/>
          </a:stretch>
        </p:blipFill>
        <p:spPr bwMode="auto">
          <a:xfrm>
            <a:off x="214282" y="1857364"/>
            <a:ext cx="4508543" cy="3498849"/>
          </a:xfrm>
          <a:prstGeom prst="rect">
            <a:avLst/>
          </a:prstGeom>
          <a:noFill/>
          <a:ln w="9525">
            <a:noFill/>
            <a:miter lim="800000"/>
            <a:headEnd/>
            <a:tailEnd/>
          </a:ln>
        </p:spPr>
      </p:pic>
      <p:pic>
        <p:nvPicPr>
          <p:cNvPr id="9" name="Содержимое 3" descr="výfuk_smog_display.jpg"/>
          <p:cNvPicPr>
            <a:picLocks noChangeAspect="1"/>
          </p:cNvPicPr>
          <p:nvPr/>
        </p:nvPicPr>
        <p:blipFill>
          <a:blip r:embed="rId3"/>
          <a:srcRect/>
          <a:stretch>
            <a:fillRect/>
          </a:stretch>
        </p:blipFill>
        <p:spPr bwMode="auto">
          <a:xfrm>
            <a:off x="4994255" y="3714752"/>
            <a:ext cx="4149745" cy="2930544"/>
          </a:xfrm>
          <a:prstGeom prst="rect">
            <a:avLst/>
          </a:prstGeom>
          <a:noFill/>
          <a:ln w="9525">
            <a:noFill/>
            <a:miter lim="800000"/>
            <a:headEnd/>
            <a:tailEnd/>
          </a:ln>
        </p:spPr>
      </p:pic>
      <p:pic>
        <p:nvPicPr>
          <p:cNvPr id="154627" name="Picture 2"/>
          <p:cNvPicPr>
            <a:picLocks noChangeAspect="1" noChangeArrowheads="1"/>
          </p:cNvPicPr>
          <p:nvPr/>
        </p:nvPicPr>
        <p:blipFill>
          <a:blip r:embed="rId4"/>
          <a:srcRect/>
          <a:stretch>
            <a:fillRect/>
          </a:stretch>
        </p:blipFill>
        <p:spPr bwMode="auto">
          <a:xfrm>
            <a:off x="1428728" y="0"/>
            <a:ext cx="6261100" cy="1852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5"/>
          <p:cNvPicPr>
            <a:picLocks noGrp="1" noChangeAspect="1" noChangeArrowheads="1"/>
          </p:cNvPicPr>
          <p:nvPr>
            <p:ph sz="half" idx="1"/>
          </p:nvPr>
        </p:nvPicPr>
        <p:blipFill>
          <a:blip r:embed="rId2"/>
          <a:srcRect/>
          <a:stretch>
            <a:fillRect/>
          </a:stretch>
        </p:blipFill>
        <p:spPr>
          <a:xfrm>
            <a:off x="214282" y="357166"/>
            <a:ext cx="4614862" cy="3071812"/>
          </a:xfrm>
        </p:spPr>
      </p:pic>
      <p:sp>
        <p:nvSpPr>
          <p:cNvPr id="10242" name="Содержимое 3"/>
          <p:cNvSpPr>
            <a:spLocks noGrp="1"/>
          </p:cNvSpPr>
          <p:nvPr>
            <p:ph sz="half" idx="2"/>
          </p:nvPr>
        </p:nvSpPr>
        <p:spPr>
          <a:xfrm>
            <a:off x="5105400" y="1928802"/>
            <a:ext cx="4038600" cy="4525963"/>
          </a:xfrm>
        </p:spPr>
        <p:txBody>
          <a:bodyPr>
            <a:normAutofit/>
          </a:bodyPr>
          <a:lstStyle/>
          <a:p>
            <a:r>
              <a:rPr lang="en-US" sz="3200" b="1" dirty="0" smtClean="0">
                <a:solidFill>
                  <a:srgbClr val="CC3300"/>
                </a:solidFill>
              </a:rPr>
              <a:t>Greenpeace</a:t>
            </a:r>
            <a:r>
              <a:rPr lang="en-US" sz="3200" dirty="0" smtClean="0">
                <a:solidFill>
                  <a:srgbClr val="CC3300"/>
                </a:solidFill>
              </a:rPr>
              <a:t> began its work 20 years ago from saving whales. And now Greenpeace is a world-famous organization, which saves plants, animals and people.</a:t>
            </a:r>
            <a:endParaRPr lang="ru-RU" sz="3200" dirty="0" smtClean="0">
              <a:solidFill>
                <a:srgbClr val="CC3300"/>
              </a:solidFill>
            </a:endParaRPr>
          </a:p>
          <a:p>
            <a:endParaRPr lang="ru-RU" sz="3200" dirty="0" smtClean="0">
              <a:solidFill>
                <a:srgbClr val="CC3300"/>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533400" y="2743200"/>
            <a:ext cx="8229600" cy="1143000"/>
          </a:xfrm>
        </p:spPr>
        <p:txBody>
          <a:bodyPr>
            <a:noAutofit/>
          </a:bodyPr>
          <a:lstStyle/>
          <a:p>
            <a:pPr fontAlgn="auto">
              <a:spcAft>
                <a:spcPts val="0"/>
              </a:spcAft>
              <a:defRPr/>
            </a:pPr>
            <a:r>
              <a:rPr lang="en-US" sz="5400" dirty="0">
                <a:solidFill>
                  <a:schemeClr val="accent6">
                    <a:lumMod val="75000"/>
                  </a:schemeClr>
                </a:solidFill>
              </a:rPr>
              <a:t>To solve environmental</a:t>
            </a:r>
            <a:r>
              <a:rPr lang="ru-RU" sz="5400" dirty="0">
                <a:solidFill>
                  <a:schemeClr val="accent6">
                    <a:lumMod val="75000"/>
                  </a:schemeClr>
                </a:solidFill>
              </a:rPr>
              <a:t> </a:t>
            </a:r>
            <a:r>
              <a:rPr lang="en-US" sz="5400" dirty="0">
                <a:solidFill>
                  <a:schemeClr val="accent6">
                    <a:lumMod val="75000"/>
                  </a:schemeClr>
                </a:solidFill>
              </a:rPr>
              <a:t>problems we should…</a:t>
            </a:r>
            <a:endParaRPr lang="ru-RU" sz="5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288" y="476250"/>
            <a:ext cx="8229600" cy="4525963"/>
          </a:xfrm>
        </p:spPr>
        <p:txBody>
          <a:bodyPr>
            <a:normAutofit/>
          </a:bodyPr>
          <a:lstStyle/>
          <a:p>
            <a:r>
              <a:rPr lang="en-US" sz="3600" dirty="0" smtClean="0">
                <a:solidFill>
                  <a:srgbClr val="CC3300"/>
                </a:solidFill>
              </a:rPr>
              <a:t> Keep yourself informed about                   environmental problems.</a:t>
            </a:r>
            <a:endParaRPr lang="ru-RU" sz="3600" dirty="0" smtClean="0">
              <a:solidFill>
                <a:srgbClr val="CC3300"/>
              </a:solidFill>
            </a:endParaRPr>
          </a:p>
          <a:p>
            <a:endParaRPr lang="ru-RU" sz="3600" dirty="0" smtClean="0">
              <a:solidFill>
                <a:srgbClr val="CC3300"/>
              </a:solidFill>
            </a:endParaRPr>
          </a:p>
        </p:txBody>
      </p:sp>
      <p:pic>
        <p:nvPicPr>
          <p:cNvPr id="165890" name="Picture 2" descr="http://wallpaper.goodfon.ru/image/224680-2800x1636.jpg"/>
          <p:cNvPicPr>
            <a:picLocks noChangeAspect="1" noChangeArrowheads="1"/>
          </p:cNvPicPr>
          <p:nvPr/>
        </p:nvPicPr>
        <p:blipFill>
          <a:blip r:embed="rId2"/>
          <a:srcRect/>
          <a:stretch>
            <a:fillRect/>
          </a:stretch>
        </p:blipFill>
        <p:spPr bwMode="auto">
          <a:xfrm>
            <a:off x="1403350" y="1700213"/>
            <a:ext cx="684212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288" y="404813"/>
            <a:ext cx="8229600" cy="4525962"/>
          </a:xfrm>
        </p:spPr>
        <p:txBody>
          <a:bodyPr>
            <a:normAutofit/>
          </a:bodyPr>
          <a:lstStyle/>
          <a:p>
            <a:pPr marL="742950" lvl="1" indent="-285750">
              <a:buNone/>
            </a:pPr>
            <a:r>
              <a:rPr lang="en-US" sz="3200" dirty="0" smtClean="0">
                <a:solidFill>
                  <a:srgbClr val="CC3300"/>
                </a:solidFill>
              </a:rPr>
              <a:t> Take as much rubbish as you can to local recycling centers.</a:t>
            </a:r>
            <a:endParaRPr lang="ru-RU" sz="3200" dirty="0" smtClean="0">
              <a:solidFill>
                <a:srgbClr val="CC3300"/>
              </a:solidFill>
            </a:endParaRPr>
          </a:p>
          <a:p>
            <a:endParaRPr lang="ru-RU" sz="3600" dirty="0" smtClean="0">
              <a:solidFill>
                <a:srgbClr val="CC3300"/>
              </a:solidFill>
            </a:endParaRPr>
          </a:p>
        </p:txBody>
      </p:sp>
      <p:pic>
        <p:nvPicPr>
          <p:cNvPr id="166914" name="Picture 6" descr="http://www.submitarticlestoday.net/wp-content/uploads/2011/11/1614894_l.jpg"/>
          <p:cNvPicPr>
            <a:picLocks noChangeAspect="1" noChangeArrowheads="1"/>
          </p:cNvPicPr>
          <p:nvPr/>
        </p:nvPicPr>
        <p:blipFill>
          <a:blip r:embed="rId2"/>
          <a:srcRect/>
          <a:stretch>
            <a:fillRect/>
          </a:stretch>
        </p:blipFill>
        <p:spPr bwMode="auto">
          <a:xfrm>
            <a:off x="3276600" y="1341438"/>
            <a:ext cx="5256213"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5" descr="109[1]"/>
          <p:cNvPicPr>
            <a:picLocks noGrp="1" noChangeAspect="1" noChangeArrowheads="1" noCrop="1"/>
          </p:cNvPicPr>
          <p:nvPr>
            <p:ph sz="half" idx="1"/>
          </p:nvPr>
        </p:nvPicPr>
        <p:blipFill>
          <a:blip r:embed="rId2">
            <a:lum bright="-12000" contrast="12000"/>
          </a:blip>
          <a:srcRect/>
          <a:stretch>
            <a:fillRect/>
          </a:stretch>
        </p:blipFill>
        <p:spPr>
          <a:xfrm>
            <a:off x="214313" y="1928813"/>
            <a:ext cx="2932112" cy="2932112"/>
          </a:xfrm>
        </p:spPr>
      </p:pic>
      <p:sp>
        <p:nvSpPr>
          <p:cNvPr id="139266" name="Содержимое 3"/>
          <p:cNvSpPr>
            <a:spLocks noGrp="1"/>
          </p:cNvSpPr>
          <p:nvPr>
            <p:ph sz="half" idx="2"/>
          </p:nvPr>
        </p:nvSpPr>
        <p:spPr>
          <a:xfrm>
            <a:off x="3429000" y="1600200"/>
            <a:ext cx="5257800" cy="4525963"/>
          </a:xfrm>
        </p:spPr>
        <p:txBody>
          <a:bodyPr/>
          <a:lstStyle/>
          <a:p>
            <a:r>
              <a:rPr lang="en-US" sz="3200" smtClean="0">
                <a:solidFill>
                  <a:srgbClr val="CC3300"/>
                </a:solidFill>
              </a:rPr>
              <a:t>People have lived on our planet for many years. We may live on different continents and in different countries, but we all depend on our planet, on the sun, on animals and plants around us. We must take care of the Earth but not destruct the wildlife.</a:t>
            </a:r>
            <a:endParaRPr lang="ru-RU" sz="3200" smtClean="0">
              <a:solidFill>
                <a:srgbClr val="CC3300"/>
              </a:solidFill>
            </a:endParaRPr>
          </a:p>
        </p:txBody>
      </p:sp>
      <p:sp>
        <p:nvSpPr>
          <p:cNvPr id="4098" name="Заголовок 1"/>
          <p:cNvSpPr>
            <a:spLocks noGrp="1"/>
          </p:cNvSpPr>
          <p:nvPr>
            <p:ph type="title"/>
          </p:nvPr>
        </p:nvSpPr>
        <p:spPr/>
        <p:txBody>
          <a:bodyPr>
            <a:normAutofit fontScale="90000"/>
          </a:bodyPr>
          <a:lstStyle/>
          <a:p>
            <a:pPr fontAlgn="auto">
              <a:spcAft>
                <a:spcPts val="0"/>
              </a:spcAft>
              <a:defRPr/>
            </a:pPr>
            <a:r>
              <a:rPr lang="en-US" smtClean="0"/>
              <a:t>We are all elements of </a:t>
            </a:r>
            <a:br>
              <a:rPr lang="en-US" smtClean="0"/>
            </a:br>
            <a:r>
              <a:rPr lang="en-US" smtClean="0"/>
              <a:t>global ecosystem</a:t>
            </a:r>
            <a:endParaRPr lang="ru-RU"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476251"/>
            <a:ext cx="8229600" cy="1166799"/>
          </a:xfrm>
        </p:spPr>
        <p:txBody>
          <a:bodyPr>
            <a:normAutofit/>
          </a:bodyPr>
          <a:lstStyle/>
          <a:p>
            <a:pPr>
              <a:buNone/>
            </a:pPr>
            <a:r>
              <a:rPr lang="en-US" sz="3200" dirty="0" smtClean="0">
                <a:solidFill>
                  <a:srgbClr val="CC3300"/>
                </a:solidFill>
              </a:rPr>
              <a:t> Before you buy anything, ask yourself if you really need it.  </a:t>
            </a:r>
            <a:endParaRPr lang="ru-RU" sz="3200" dirty="0" smtClean="0">
              <a:solidFill>
                <a:srgbClr val="CC3300"/>
              </a:solidFill>
            </a:endParaRPr>
          </a:p>
          <a:p>
            <a:endParaRPr lang="ru-RU" sz="3200" dirty="0" smtClean="0">
              <a:solidFill>
                <a:srgbClr val="CC3300"/>
              </a:solidFill>
            </a:endParaRPr>
          </a:p>
          <a:p>
            <a:endParaRPr lang="ru-RU" dirty="0" smtClean="0"/>
          </a:p>
        </p:txBody>
      </p:sp>
      <p:pic>
        <p:nvPicPr>
          <p:cNvPr id="169986" name="Picture 2" descr="http://obj.altapress.ru/picture/width/584/24132.jpg"/>
          <p:cNvPicPr>
            <a:picLocks noChangeAspect="1" noChangeArrowheads="1"/>
          </p:cNvPicPr>
          <p:nvPr/>
        </p:nvPicPr>
        <p:blipFill>
          <a:blip r:embed="rId3"/>
          <a:srcRect/>
          <a:stretch>
            <a:fillRect/>
          </a:stretch>
        </p:blipFill>
        <p:spPr bwMode="auto">
          <a:xfrm>
            <a:off x="1500166" y="1571612"/>
            <a:ext cx="7096082" cy="4522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825" y="549275"/>
            <a:ext cx="8229600" cy="4525963"/>
          </a:xfrm>
        </p:spPr>
        <p:txBody>
          <a:bodyPr>
            <a:normAutofit/>
          </a:bodyPr>
          <a:lstStyle/>
          <a:p>
            <a:pPr>
              <a:buNone/>
            </a:pPr>
            <a:r>
              <a:rPr lang="en-US" sz="4000" dirty="0" smtClean="0">
                <a:solidFill>
                  <a:srgbClr val="CC3300"/>
                </a:solidFill>
              </a:rPr>
              <a:t> Walk or cycle whenever possible</a:t>
            </a:r>
            <a:r>
              <a:rPr lang="en-US" dirty="0" smtClean="0">
                <a:solidFill>
                  <a:srgbClr val="CC3300"/>
                </a:solidFill>
              </a:rPr>
              <a:t>.</a:t>
            </a:r>
            <a:endParaRPr lang="ru-RU" dirty="0" smtClean="0">
              <a:solidFill>
                <a:srgbClr val="CC3300"/>
              </a:solidFill>
            </a:endParaRPr>
          </a:p>
          <a:p>
            <a:endParaRPr lang="ru-RU" dirty="0" smtClean="0">
              <a:solidFill>
                <a:srgbClr val="CC3300"/>
              </a:solidFill>
            </a:endParaRPr>
          </a:p>
        </p:txBody>
      </p:sp>
      <p:pic>
        <p:nvPicPr>
          <p:cNvPr id="172034" name="Picture 2" descr="http://www.femmetalks.com/wp-content/uploads/2011/03/walking1.jpg"/>
          <p:cNvPicPr>
            <a:picLocks noChangeAspect="1" noChangeArrowheads="1"/>
          </p:cNvPicPr>
          <p:nvPr/>
        </p:nvPicPr>
        <p:blipFill>
          <a:blip r:embed="rId2"/>
          <a:srcRect/>
          <a:stretch>
            <a:fillRect/>
          </a:stretch>
        </p:blipFill>
        <p:spPr bwMode="auto">
          <a:xfrm>
            <a:off x="6156325" y="1412875"/>
            <a:ext cx="2736850" cy="4724400"/>
          </a:xfrm>
          <a:prstGeom prst="rect">
            <a:avLst/>
          </a:prstGeom>
          <a:noFill/>
          <a:ln w="9525">
            <a:noFill/>
            <a:miter lim="800000"/>
            <a:headEnd/>
            <a:tailEnd/>
          </a:ln>
        </p:spPr>
      </p:pic>
      <p:pic>
        <p:nvPicPr>
          <p:cNvPr id="172035" name="Picture 4" descr="http://fun2mass.ru/images/cache/shares_single_new/uploads/shares/img/453-1.jpg"/>
          <p:cNvPicPr>
            <a:picLocks noChangeAspect="1" noChangeArrowheads="1"/>
          </p:cNvPicPr>
          <p:nvPr/>
        </p:nvPicPr>
        <p:blipFill>
          <a:blip r:embed="rId3"/>
          <a:srcRect/>
          <a:stretch>
            <a:fillRect/>
          </a:stretch>
        </p:blipFill>
        <p:spPr bwMode="auto">
          <a:xfrm>
            <a:off x="250825" y="1916113"/>
            <a:ext cx="57610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714356"/>
            <a:ext cx="8229600" cy="4525963"/>
          </a:xfrm>
        </p:spPr>
        <p:txBody>
          <a:bodyPr>
            <a:normAutofit/>
          </a:bodyPr>
          <a:lstStyle/>
          <a:p>
            <a:pPr marL="742950" lvl="1" indent="-285750">
              <a:buFont typeface="Verdana" pitchFamily="34" charset="0"/>
              <a:buNone/>
            </a:pPr>
            <a:r>
              <a:rPr lang="en-US" sz="4800" dirty="0" smtClean="0">
                <a:solidFill>
                  <a:srgbClr val="CC3300"/>
                </a:solidFill>
              </a:rPr>
              <a:t> Never drop litter.</a:t>
            </a:r>
            <a:endParaRPr lang="ru-RU" sz="4800" dirty="0" smtClean="0">
              <a:solidFill>
                <a:srgbClr val="CC3300"/>
              </a:solidFill>
            </a:endParaRPr>
          </a:p>
          <a:p>
            <a:endParaRPr lang="ru-RU" sz="4800" dirty="0" smtClean="0">
              <a:solidFill>
                <a:srgbClr val="CC3300"/>
              </a:solidFill>
            </a:endParaRPr>
          </a:p>
        </p:txBody>
      </p:sp>
      <p:pic>
        <p:nvPicPr>
          <p:cNvPr id="173058" name="Picture 2" descr="http://us.123rf.com/400wm/400/400/tungphoto/tungphoto1012/tungphoto101200006/8385857-no-littering-garbage-warning-sign-isolated.jpg"/>
          <p:cNvPicPr>
            <a:picLocks noChangeAspect="1" noChangeArrowheads="1"/>
          </p:cNvPicPr>
          <p:nvPr/>
        </p:nvPicPr>
        <p:blipFill>
          <a:blip r:embed="rId2"/>
          <a:srcRect/>
          <a:stretch>
            <a:fillRect/>
          </a:stretch>
        </p:blipFill>
        <p:spPr bwMode="auto">
          <a:xfrm>
            <a:off x="755650" y="1916113"/>
            <a:ext cx="3887788" cy="3816350"/>
          </a:xfrm>
          <a:prstGeom prst="rect">
            <a:avLst/>
          </a:prstGeom>
          <a:noFill/>
          <a:ln w="9525">
            <a:noFill/>
            <a:miter lim="800000"/>
            <a:headEnd/>
            <a:tailEnd/>
          </a:ln>
        </p:spPr>
      </p:pic>
      <p:pic>
        <p:nvPicPr>
          <p:cNvPr id="173059" name="Picture 4" descr="http://www.sequenza21.com/dillon/wp-content/uploads/2011/11/beach-trash-coloring-pages-ecolubecentercom-home-o-o-tattoodonkey.com_.jpg"/>
          <p:cNvPicPr>
            <a:picLocks noChangeAspect="1" noChangeArrowheads="1"/>
          </p:cNvPicPr>
          <p:nvPr/>
        </p:nvPicPr>
        <p:blipFill>
          <a:blip r:embed="rId3" cstate="print"/>
          <a:srcRect/>
          <a:stretch>
            <a:fillRect/>
          </a:stretch>
        </p:blipFill>
        <p:spPr bwMode="auto">
          <a:xfrm>
            <a:off x="5508625" y="1341438"/>
            <a:ext cx="304800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Содержимое 2"/>
          <p:cNvSpPr txBox="1">
            <a:spLocks/>
          </p:cNvSpPr>
          <p:nvPr/>
        </p:nvSpPr>
        <p:spPr bwMode="auto">
          <a:xfrm>
            <a:off x="323850" y="260351"/>
            <a:ext cx="8229600" cy="1025510"/>
          </a:xfrm>
          <a:prstGeom prst="rect">
            <a:avLst/>
          </a:prstGeom>
          <a:noFill/>
          <a:ln w="9525">
            <a:noFill/>
            <a:miter lim="800000"/>
            <a:headEnd/>
            <a:tailEnd/>
          </a:ln>
        </p:spPr>
        <p:txBody>
          <a:bodyPr/>
          <a:lstStyle/>
          <a:p>
            <a:pPr marL="365125" indent="-255588">
              <a:spcBef>
                <a:spcPts val="400"/>
              </a:spcBef>
              <a:buClr>
                <a:srgbClr val="7FD13B"/>
              </a:buClr>
              <a:buSzPct val="68000"/>
            </a:pPr>
            <a:r>
              <a:rPr lang="en-US" sz="3200" dirty="0" smtClean="0">
                <a:solidFill>
                  <a:srgbClr val="CC3300"/>
                </a:solidFill>
                <a:latin typeface="Times New Roman" pitchFamily="18" charset="0"/>
              </a:rPr>
              <a:t> </a:t>
            </a:r>
            <a:r>
              <a:rPr lang="en-US" sz="3200" dirty="0">
                <a:solidFill>
                  <a:srgbClr val="CC3300"/>
                </a:solidFill>
                <a:latin typeface="Times New Roman" pitchFamily="18" charset="0"/>
              </a:rPr>
              <a:t>Help to clean up your local </a:t>
            </a:r>
            <a:r>
              <a:rPr lang="en-US" sz="3200" dirty="0" smtClean="0">
                <a:solidFill>
                  <a:srgbClr val="CC3300"/>
                </a:solidFill>
                <a:latin typeface="Times New Roman" pitchFamily="18" charset="0"/>
              </a:rPr>
              <a:t>environment with your friends</a:t>
            </a:r>
            <a:endParaRPr lang="ru-RU" sz="3200" dirty="0">
              <a:solidFill>
                <a:srgbClr val="CC3300"/>
              </a:solidFill>
              <a:latin typeface="Times New Roman" pitchFamily="18" charset="0"/>
            </a:endParaRPr>
          </a:p>
          <a:p>
            <a:pPr marL="365125" indent="-255588">
              <a:spcBef>
                <a:spcPts val="400"/>
              </a:spcBef>
              <a:buClr>
                <a:srgbClr val="7FD13B"/>
              </a:buClr>
              <a:buSzPct val="68000"/>
              <a:buFont typeface="Wingdings 3" pitchFamily="18" charset="2"/>
              <a:buChar char=""/>
            </a:pPr>
            <a:endParaRPr lang="ru-RU" sz="3200" dirty="0">
              <a:solidFill>
                <a:srgbClr val="CC3300"/>
              </a:solidFill>
              <a:latin typeface="Times New Roman" pitchFamily="18" charset="0"/>
            </a:endParaRPr>
          </a:p>
        </p:txBody>
      </p:sp>
      <p:pic>
        <p:nvPicPr>
          <p:cNvPr id="174082" name="Picture 2" descr="http://www.abs-cbnnews.com/sites/default/files/a_images/slideshows/frontimage/20120429_coastal_cleanup-mp.jpg"/>
          <p:cNvPicPr>
            <a:picLocks noChangeAspect="1" noChangeArrowheads="1"/>
          </p:cNvPicPr>
          <p:nvPr/>
        </p:nvPicPr>
        <p:blipFill>
          <a:blip r:embed="rId2"/>
          <a:srcRect/>
          <a:stretch>
            <a:fillRect/>
          </a:stretch>
        </p:blipFill>
        <p:spPr bwMode="auto">
          <a:xfrm>
            <a:off x="1357290" y="1571612"/>
            <a:ext cx="7429520" cy="451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476250"/>
            <a:ext cx="8229600" cy="4525963"/>
          </a:xfrm>
        </p:spPr>
        <p:txBody>
          <a:bodyPr>
            <a:normAutofit/>
          </a:bodyPr>
          <a:lstStyle/>
          <a:p>
            <a:pPr>
              <a:buNone/>
            </a:pPr>
            <a:r>
              <a:rPr lang="en-US" sz="4000" dirty="0" smtClean="0">
                <a:solidFill>
                  <a:srgbClr val="CC3300"/>
                </a:solidFill>
              </a:rPr>
              <a:t> Put out food for wild animals in winter.</a:t>
            </a:r>
            <a:endParaRPr lang="ru-RU" sz="4000" dirty="0" smtClean="0">
              <a:solidFill>
                <a:srgbClr val="CC3300"/>
              </a:solidFill>
            </a:endParaRPr>
          </a:p>
          <a:p>
            <a:endParaRPr lang="ru-RU" sz="4000" dirty="0" smtClean="0">
              <a:solidFill>
                <a:srgbClr val="CC3300"/>
              </a:solidFill>
            </a:endParaRPr>
          </a:p>
          <a:p>
            <a:endParaRPr lang="ru-RU" dirty="0" smtClean="0"/>
          </a:p>
        </p:txBody>
      </p:sp>
      <p:pic>
        <p:nvPicPr>
          <p:cNvPr id="175106" name="Picture 4" descr="http://belladia.typepad.com/.a/6a00d8341cc08553ef01676276c134970b-800wi"/>
          <p:cNvPicPr>
            <a:picLocks noChangeAspect="1" noChangeArrowheads="1"/>
          </p:cNvPicPr>
          <p:nvPr/>
        </p:nvPicPr>
        <p:blipFill>
          <a:blip r:embed="rId2"/>
          <a:srcRect/>
          <a:stretch>
            <a:fillRect/>
          </a:stretch>
        </p:blipFill>
        <p:spPr bwMode="auto">
          <a:xfrm>
            <a:off x="468313" y="2852738"/>
            <a:ext cx="4032250" cy="2663825"/>
          </a:xfrm>
          <a:prstGeom prst="rect">
            <a:avLst/>
          </a:prstGeom>
          <a:noFill/>
          <a:ln w="9525">
            <a:noFill/>
            <a:miter lim="800000"/>
            <a:headEnd/>
            <a:tailEnd/>
          </a:ln>
        </p:spPr>
      </p:pic>
      <p:pic>
        <p:nvPicPr>
          <p:cNvPr id="175107" name="Picture 6" descr="http://www.barbariki.ru/images/feeder/33.jpg"/>
          <p:cNvPicPr>
            <a:picLocks noChangeAspect="1" noChangeArrowheads="1"/>
          </p:cNvPicPr>
          <p:nvPr/>
        </p:nvPicPr>
        <p:blipFill>
          <a:blip r:embed="rId3"/>
          <a:srcRect/>
          <a:stretch>
            <a:fillRect/>
          </a:stretch>
        </p:blipFill>
        <p:spPr bwMode="auto">
          <a:xfrm>
            <a:off x="5580063" y="1412875"/>
            <a:ext cx="287972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3375"/>
            <a:ext cx="9144000" cy="2666997"/>
          </a:xfrm>
        </p:spPr>
        <p:txBody>
          <a:bodyPr>
            <a:normAutofit/>
          </a:bodyPr>
          <a:lstStyle/>
          <a:p>
            <a:pPr algn="ctr">
              <a:buFont typeface="Wingdings 3" pitchFamily="18" charset="2"/>
              <a:buNone/>
            </a:pPr>
            <a:r>
              <a:rPr lang="en-US" sz="5400" b="1" dirty="0" smtClean="0">
                <a:solidFill>
                  <a:srgbClr val="5FA326"/>
                </a:solidFill>
                <a:effectLst>
                  <a:outerShdw blurRad="38100" dist="38100" dir="2700000" algn="tl">
                    <a:srgbClr val="C0C0C0"/>
                  </a:outerShdw>
                </a:effectLst>
              </a:rPr>
              <a:t>Nature is our home! </a:t>
            </a:r>
          </a:p>
          <a:p>
            <a:pPr algn="ctr">
              <a:buFont typeface="Wingdings 3" pitchFamily="18" charset="2"/>
              <a:buNone/>
            </a:pPr>
            <a:r>
              <a:rPr lang="en-US" sz="5400" b="1" dirty="0" smtClean="0">
                <a:solidFill>
                  <a:srgbClr val="5FA326"/>
                </a:solidFill>
                <a:effectLst>
                  <a:outerShdw blurRad="38100" dist="38100" dir="2700000" algn="tl">
                    <a:srgbClr val="C0C0C0"/>
                  </a:outerShdw>
                </a:effectLst>
              </a:rPr>
              <a:t> We should protect the environment</a:t>
            </a:r>
            <a:r>
              <a:rPr lang="ru-RU" sz="5400" b="1" dirty="0" smtClean="0">
                <a:solidFill>
                  <a:srgbClr val="5FA326"/>
                </a:solidFill>
                <a:effectLst>
                  <a:outerShdw blurRad="38100" dist="38100" dir="2700000" algn="tl">
                    <a:srgbClr val="C0C0C0"/>
                  </a:outerShdw>
                </a:effectLst>
              </a:rPr>
              <a:t>!</a:t>
            </a:r>
            <a:endParaRPr lang="en-US" sz="5400" b="1" dirty="0" smtClean="0">
              <a:solidFill>
                <a:srgbClr val="5FA326"/>
              </a:solidFill>
              <a:effectLst>
                <a:outerShdw blurRad="38100" dist="38100" dir="2700000" algn="tl">
                  <a:srgbClr val="C0C0C0"/>
                </a:outerShdw>
              </a:effectLst>
            </a:endParaRPr>
          </a:p>
        </p:txBody>
      </p:sp>
      <p:pic>
        <p:nvPicPr>
          <p:cNvPr id="176130" name="Picture 2" descr="http://img0.liveinternet.ru/images/attach/c/4/83/926/83926530_imgi227776w600.jpg"/>
          <p:cNvPicPr>
            <a:picLocks noChangeAspect="1" noChangeArrowheads="1"/>
          </p:cNvPicPr>
          <p:nvPr/>
        </p:nvPicPr>
        <p:blipFill>
          <a:blip r:embed="rId2"/>
          <a:srcRect/>
          <a:stretch>
            <a:fillRect/>
          </a:stretch>
        </p:blipFill>
        <p:spPr bwMode="auto">
          <a:xfrm>
            <a:off x="2285984" y="3143248"/>
            <a:ext cx="5168914" cy="3548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eaLnBrk="0" hangingPunct="0"/>
            <a:endParaRPr lang="ru-RU" dirty="0" smtClean="0"/>
          </a:p>
          <a:p>
            <a:pPr lvl="0" eaLnBrk="0" hangingPunct="0"/>
            <a:endParaRPr lang="ru-RU" dirty="0"/>
          </a:p>
          <a:p>
            <a:pPr lvl="0" eaLnBrk="0" hangingPunct="0"/>
            <a:endParaRPr lang="ru-RU" dirty="0" smtClean="0"/>
          </a:p>
          <a:p>
            <a:pPr lvl="0" eaLnBrk="0" hangingPunct="0"/>
            <a:r>
              <a:rPr lang="ru-RU" dirty="0" smtClean="0"/>
              <a:t>Работы </a:t>
            </a:r>
            <a:r>
              <a:rPr lang="ru-RU" dirty="0"/>
              <a:t>присылать </a:t>
            </a:r>
            <a:r>
              <a:rPr lang="ru-RU" dirty="0" err="1"/>
              <a:t>Вк</a:t>
            </a:r>
            <a:r>
              <a:rPr lang="ru-RU" dirty="0"/>
              <a:t> или на </a:t>
            </a:r>
            <a:r>
              <a:rPr lang="en-US" u="sng" dirty="0" err="1">
                <a:hlinkClick r:id="rId2"/>
              </a:rPr>
              <a:t>Gordoalena</a:t>
            </a:r>
            <a:r>
              <a:rPr lang="ru-RU" u="sng" dirty="0">
                <a:hlinkClick r:id="rId2"/>
              </a:rPr>
              <a:t>@</a:t>
            </a:r>
            <a:r>
              <a:rPr lang="en-US" u="sng" dirty="0" err="1">
                <a:hlinkClick r:id="rId2"/>
              </a:rPr>
              <a:t>yandex</a:t>
            </a:r>
            <a:r>
              <a:rPr lang="ru-RU" u="sng" dirty="0">
                <a:hlinkClick r:id="rId2"/>
              </a:rPr>
              <a:t>.</a:t>
            </a:r>
            <a:r>
              <a:rPr lang="en-US" u="sng" dirty="0" err="1">
                <a:hlinkClick r:id="rId2"/>
              </a:rPr>
              <a:t>ru</a:t>
            </a:r>
            <a:endParaRPr lang="ru-RU" dirty="0"/>
          </a:p>
          <a:p>
            <a:pPr lvl="0" eaLnBrk="0" hangingPunct="0"/>
            <a:r>
              <a:rPr lang="ru-RU" dirty="0"/>
              <a:t> ЗАДАНИЯ ВЫПОЛНЯЕМ И ПРИСЫЛАЕМ в день, когда у Вас лента по расписанию.</a:t>
            </a:r>
            <a:endParaRPr lang="ru-RU" dirty="0"/>
          </a:p>
          <a:p>
            <a:r>
              <a:rPr lang="ru-RU" dirty="0"/>
              <a:t> </a:t>
            </a:r>
          </a:p>
          <a:p>
            <a:endParaRPr lang="ru-RU" dirty="0"/>
          </a:p>
        </p:txBody>
      </p:sp>
      <p:sp>
        <p:nvSpPr>
          <p:cNvPr id="3" name="Заголовок 2"/>
          <p:cNvSpPr>
            <a:spLocks noGrp="1"/>
          </p:cNvSpPr>
          <p:nvPr>
            <p:ph type="title"/>
          </p:nvPr>
        </p:nvSpPr>
        <p:spPr>
          <a:xfrm>
            <a:off x="611560" y="274638"/>
            <a:ext cx="8075240" cy="1858218"/>
          </a:xfrm>
        </p:spPr>
        <p:txBody>
          <a:bodyPr>
            <a:normAutofit fontScale="90000"/>
          </a:bodyPr>
          <a:lstStyle/>
          <a:p>
            <a:r>
              <a:rPr lang="ru-RU" dirty="0" smtClean="0"/>
              <a:t>Задание:</a:t>
            </a:r>
            <a:br>
              <a:rPr lang="ru-RU" dirty="0" smtClean="0"/>
            </a:br>
            <a:r>
              <a:rPr lang="ru-RU" dirty="0" smtClean="0"/>
              <a:t>Написать конспект лекции в тетрадь письменно.</a:t>
            </a:r>
            <a:endParaRPr lang="ru-RU" dirty="0"/>
          </a:p>
        </p:txBody>
      </p:sp>
    </p:spTree>
    <p:extLst>
      <p:ext uri="{BB962C8B-B14F-4D97-AF65-F5344CB8AC3E}">
        <p14:creationId xmlns:p14="http://schemas.microsoft.com/office/powerpoint/2010/main" val="222544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341438"/>
            <a:ext cx="8229600" cy="4525962"/>
          </a:xfrm>
        </p:spPr>
        <p:txBody>
          <a:bodyPr>
            <a:normAutofit/>
          </a:bodyPr>
          <a:lstStyle/>
          <a:p>
            <a:pPr marL="109538" indent="0">
              <a:buFont typeface="Wingdings 3" pitchFamily="18" charset="2"/>
              <a:buNone/>
            </a:pPr>
            <a:r>
              <a:rPr lang="en-US" sz="3600" smtClean="0">
                <a:solidFill>
                  <a:srgbClr val="5FA326"/>
                </a:solidFill>
              </a:rPr>
              <a:t> </a:t>
            </a:r>
            <a:r>
              <a:rPr lang="en-US" sz="3600" smtClean="0">
                <a:solidFill>
                  <a:srgbClr val="CC3300"/>
                </a:solidFill>
              </a:rPr>
              <a:t>There are many big and small rivers, green forests, high mountains, lakes and seas.</a:t>
            </a:r>
            <a:endParaRPr lang="ru-RU" sz="3600" smtClean="0">
              <a:solidFill>
                <a:srgbClr val="CC3300"/>
              </a:solidFill>
            </a:endParaRPr>
          </a:p>
        </p:txBody>
      </p:sp>
      <p:sp>
        <p:nvSpPr>
          <p:cNvPr id="2" name="Заголовок 1"/>
          <p:cNvSpPr>
            <a:spLocks noGrp="1"/>
          </p:cNvSpPr>
          <p:nvPr>
            <p:ph type="title"/>
          </p:nvPr>
        </p:nvSpPr>
        <p:spPr>
          <a:xfrm>
            <a:off x="327844" y="410890"/>
            <a:ext cx="8229600" cy="1143000"/>
          </a:xfrm>
        </p:spPr>
        <p:txBody>
          <a:bodyPr>
            <a:normAutofit fontScale="90000"/>
          </a:bodyPr>
          <a:lstStyle/>
          <a:p>
            <a:pPr algn="ctr" fontAlgn="auto">
              <a:spcAft>
                <a:spcPts val="0"/>
              </a:spcAft>
              <a:defRPr/>
            </a:pPr>
            <a:r>
              <a:rPr lang="en-US" dirty="0" smtClean="0">
                <a:solidFill>
                  <a:schemeClr val="accent1">
                    <a:lumMod val="75000"/>
                  </a:schemeClr>
                </a:solidFill>
                <a:effectLst>
                  <a:outerShdw blurRad="38100" dist="38100" dir="2700000" algn="tl">
                    <a:srgbClr val="000000">
                      <a:alpha val="43137"/>
                    </a:srgbClr>
                  </a:outerShdw>
                </a:effectLst>
              </a:rPr>
              <a:t>The protection of the environment</a:t>
            </a:r>
            <a:endParaRPr lang="ru-RU" dirty="0">
              <a:solidFill>
                <a:schemeClr val="accent1">
                  <a:lumMod val="75000"/>
                </a:schemeClr>
              </a:solidFill>
              <a:effectLst>
                <a:outerShdw blurRad="38100" dist="38100" dir="2700000" algn="tl">
                  <a:srgbClr val="000000">
                    <a:alpha val="43137"/>
                  </a:srgbClr>
                </a:outerShdw>
              </a:effectLst>
            </a:endParaRPr>
          </a:p>
        </p:txBody>
      </p:sp>
      <p:pic>
        <p:nvPicPr>
          <p:cNvPr id="140291" name="Picture 2" descr="http://www.chelsi.ru/uploads/posts/2012-06/1338880421_yekologiya.jpg"/>
          <p:cNvPicPr>
            <a:picLocks noChangeAspect="1" noChangeArrowheads="1"/>
          </p:cNvPicPr>
          <p:nvPr/>
        </p:nvPicPr>
        <p:blipFill>
          <a:blip r:embed="rId2"/>
          <a:srcRect/>
          <a:stretch>
            <a:fillRect/>
          </a:stretch>
        </p:blipFill>
        <p:spPr bwMode="auto">
          <a:xfrm>
            <a:off x="411163" y="3213100"/>
            <a:ext cx="4383087" cy="3455988"/>
          </a:xfrm>
          <a:prstGeom prst="rect">
            <a:avLst/>
          </a:prstGeom>
          <a:noFill/>
          <a:ln w="9525">
            <a:noFill/>
            <a:miter lim="800000"/>
            <a:headEnd/>
            <a:tailEnd/>
          </a:ln>
        </p:spPr>
      </p:pic>
      <p:pic>
        <p:nvPicPr>
          <p:cNvPr id="140292" name="Picture 4" descr="http://www.volganet.ru/export/sites/volga/news/news/images/agora_history_earth.jpg"/>
          <p:cNvPicPr>
            <a:picLocks noChangeAspect="1" noChangeArrowheads="1"/>
          </p:cNvPicPr>
          <p:nvPr/>
        </p:nvPicPr>
        <p:blipFill>
          <a:blip r:embed="rId3"/>
          <a:srcRect/>
          <a:stretch>
            <a:fillRect/>
          </a:stretch>
        </p:blipFill>
        <p:spPr bwMode="auto">
          <a:xfrm>
            <a:off x="5148263" y="3200400"/>
            <a:ext cx="36004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260351"/>
            <a:ext cx="8229600" cy="1811328"/>
          </a:xfrm>
        </p:spPr>
        <p:txBody>
          <a:bodyPr>
            <a:normAutofit/>
          </a:bodyPr>
          <a:lstStyle/>
          <a:p>
            <a:pPr algn="ctr">
              <a:buFont typeface="Wingdings 3" pitchFamily="18" charset="2"/>
              <a:buNone/>
            </a:pPr>
            <a:r>
              <a:rPr lang="en-US" sz="2800" b="1" dirty="0" smtClean="0">
                <a:solidFill>
                  <a:srgbClr val="5FA326"/>
                </a:solidFill>
              </a:rPr>
              <a:t>But the problem  of environmental protection is urgent today.</a:t>
            </a:r>
          </a:p>
          <a:p>
            <a:r>
              <a:rPr lang="en-US" sz="2400" dirty="0" smtClean="0">
                <a:solidFill>
                  <a:srgbClr val="CC3300"/>
                </a:solidFill>
              </a:rPr>
              <a:t>Through their daily activities people pollute and contaminate </a:t>
            </a:r>
          </a:p>
          <a:p>
            <a:pPr>
              <a:buFont typeface="Wingdings 3" pitchFamily="18" charset="2"/>
              <a:buNone/>
            </a:pPr>
            <a:r>
              <a:rPr lang="en-US" sz="2400" dirty="0" smtClean="0">
                <a:solidFill>
                  <a:srgbClr val="CC3300"/>
                </a:solidFill>
              </a:rPr>
              <a:t>land, water and air. </a:t>
            </a:r>
            <a:r>
              <a:rPr lang="uk-UA" sz="2400" dirty="0" smtClean="0">
                <a:solidFill>
                  <a:srgbClr val="CC3300"/>
                </a:solidFill>
              </a:rPr>
              <a:t> </a:t>
            </a:r>
            <a:endParaRPr lang="ru-RU" sz="2400" dirty="0" smtClean="0">
              <a:solidFill>
                <a:srgbClr val="CC3300"/>
              </a:solidFill>
            </a:endParaRPr>
          </a:p>
          <a:p>
            <a:endParaRPr lang="ru-RU" sz="2400" dirty="0" smtClean="0">
              <a:solidFill>
                <a:srgbClr val="CC3300"/>
              </a:solidFill>
            </a:endParaRPr>
          </a:p>
        </p:txBody>
      </p:sp>
      <p:pic>
        <p:nvPicPr>
          <p:cNvPr id="141314" name="Picture 2" descr="http://tlttimes.ru/uploads/images/9/e/d/2/1509/39ef976ca4.jpg"/>
          <p:cNvPicPr>
            <a:picLocks noChangeAspect="1" noChangeArrowheads="1"/>
          </p:cNvPicPr>
          <p:nvPr/>
        </p:nvPicPr>
        <p:blipFill>
          <a:blip r:embed="rId2"/>
          <a:srcRect/>
          <a:stretch>
            <a:fillRect/>
          </a:stretch>
        </p:blipFill>
        <p:spPr bwMode="auto">
          <a:xfrm>
            <a:off x="2643174" y="2143116"/>
            <a:ext cx="6000760" cy="4286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1" name="Group 11"/>
          <p:cNvGrpSpPr>
            <a:grpSpLocks noGrp="1"/>
          </p:cNvGrpSpPr>
          <p:nvPr/>
        </p:nvGrpSpPr>
        <p:grpSpPr bwMode="auto">
          <a:xfrm>
            <a:off x="285750" y="1785938"/>
            <a:ext cx="3714750" cy="3197225"/>
            <a:chOff x="2290" y="1389"/>
            <a:chExt cx="3266" cy="2495"/>
          </a:xfrm>
        </p:grpSpPr>
        <p:sp>
          <p:nvSpPr>
            <p:cNvPr id="143363" name="Rectangle 10"/>
            <p:cNvSpPr>
              <a:spLocks noChangeArrowheads="1"/>
            </p:cNvSpPr>
            <p:nvPr/>
          </p:nvSpPr>
          <p:spPr bwMode="auto">
            <a:xfrm>
              <a:off x="2290" y="1389"/>
              <a:ext cx="3266" cy="249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ru-RU">
                <a:solidFill>
                  <a:srgbClr val="000000"/>
                </a:solidFill>
                <a:latin typeface="Times New Roman" pitchFamily="18" charset="0"/>
              </a:endParaRPr>
            </a:p>
          </p:txBody>
        </p:sp>
        <p:pic>
          <p:nvPicPr>
            <p:cNvPr id="143364" name="Picture 9" descr="угол падения солнечного луча"/>
            <p:cNvPicPr>
              <a:picLocks noChangeAspect="1" noChangeArrowheads="1"/>
            </p:cNvPicPr>
            <p:nvPr/>
          </p:nvPicPr>
          <p:blipFill>
            <a:blip r:embed="rId2"/>
            <a:srcRect/>
            <a:stretch>
              <a:fillRect/>
            </a:stretch>
          </p:blipFill>
          <p:spPr bwMode="auto">
            <a:xfrm>
              <a:off x="2426" y="1525"/>
              <a:ext cx="3015" cy="2263"/>
            </a:xfrm>
            <a:prstGeom prst="rect">
              <a:avLst/>
            </a:prstGeom>
            <a:noFill/>
            <a:ln w="9525">
              <a:noFill/>
              <a:miter lim="800000"/>
              <a:headEnd/>
              <a:tailEnd/>
            </a:ln>
          </p:spPr>
        </p:pic>
      </p:grpSp>
      <p:sp>
        <p:nvSpPr>
          <p:cNvPr id="143362" name="Содержимое 3"/>
          <p:cNvSpPr>
            <a:spLocks noGrp="1"/>
          </p:cNvSpPr>
          <p:nvPr>
            <p:ph sz="half" idx="2"/>
          </p:nvPr>
        </p:nvSpPr>
        <p:spPr>
          <a:xfrm>
            <a:off x="4429125" y="571480"/>
            <a:ext cx="4714875" cy="5737225"/>
          </a:xfrm>
        </p:spPr>
        <p:txBody>
          <a:bodyPr/>
          <a:lstStyle/>
          <a:p>
            <a:r>
              <a:rPr lang="en-US" sz="3200" dirty="0" smtClean="0">
                <a:solidFill>
                  <a:srgbClr val="CC3300"/>
                </a:solidFill>
              </a:rPr>
              <a:t>Many species of animals and birds are disappearing nowadays. We cut down trees to make furniture, but we forget that people can’t live without trees and plants. Every little creature or thing on Earth plays its own part </a:t>
            </a:r>
            <a:r>
              <a:rPr lang="uk-UA" sz="3200" dirty="0" smtClean="0">
                <a:solidFill>
                  <a:srgbClr val="CC3300"/>
                </a:solidFill>
              </a:rPr>
              <a:t> </a:t>
            </a:r>
            <a:endParaRPr lang="ru-RU" sz="3200" dirty="0" smtClean="0">
              <a:solidFill>
                <a:srgbClr val="CC3300"/>
              </a:solidFill>
            </a:endParaRPr>
          </a:p>
          <a:p>
            <a:endParaRPr lang="ru-RU" sz="3200" dirty="0" smtClean="0">
              <a:solidFill>
                <a:srgbClr val="CC3300"/>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333375"/>
            <a:ext cx="8229600" cy="4525963"/>
          </a:xfrm>
        </p:spPr>
        <p:txBody>
          <a:bodyPr>
            <a:normAutofit/>
          </a:bodyPr>
          <a:lstStyle/>
          <a:p>
            <a:r>
              <a:rPr lang="en-US" sz="2400" smtClean="0">
                <a:solidFill>
                  <a:srgbClr val="CC3300"/>
                </a:solidFill>
              </a:rPr>
              <a:t>Millions of animals die every year because people  have polluted their natural homes. </a:t>
            </a:r>
            <a:endParaRPr lang="ru-RU" sz="2400" smtClean="0">
              <a:solidFill>
                <a:srgbClr val="CC3300"/>
              </a:solidFill>
            </a:endParaRPr>
          </a:p>
          <a:p>
            <a:r>
              <a:rPr lang="en-US" sz="2400" smtClean="0">
                <a:solidFill>
                  <a:srgbClr val="CC3300"/>
                </a:solidFill>
              </a:rPr>
              <a:t>Besides every year people cut down more trees, build more roads, and use more land for farming.</a:t>
            </a:r>
          </a:p>
          <a:p>
            <a:endParaRPr lang="ru-RU" sz="2400" smtClean="0">
              <a:solidFill>
                <a:srgbClr val="CC3300"/>
              </a:solidFill>
            </a:endParaRPr>
          </a:p>
        </p:txBody>
      </p:sp>
      <p:pic>
        <p:nvPicPr>
          <p:cNvPr id="144386" name="Picture 2" descr="http://i.pics.livejournal.com/igorpodgorny/10954750/79424/original.jpg"/>
          <p:cNvPicPr>
            <a:picLocks noChangeAspect="1" noChangeArrowheads="1"/>
          </p:cNvPicPr>
          <p:nvPr/>
        </p:nvPicPr>
        <p:blipFill>
          <a:blip r:embed="rId2"/>
          <a:srcRect t="23077"/>
          <a:stretch>
            <a:fillRect/>
          </a:stretch>
        </p:blipFill>
        <p:spPr bwMode="auto">
          <a:xfrm>
            <a:off x="2051050" y="4508500"/>
            <a:ext cx="4824413" cy="2160588"/>
          </a:xfrm>
          <a:prstGeom prst="rect">
            <a:avLst/>
          </a:prstGeom>
          <a:noFill/>
          <a:ln w="9525">
            <a:noFill/>
            <a:miter lim="800000"/>
            <a:headEnd/>
            <a:tailEnd/>
          </a:ln>
        </p:spPr>
      </p:pic>
      <p:pic>
        <p:nvPicPr>
          <p:cNvPr id="144387" name="Picture 4" descr="http://labs.blogs.com/.a/6a00d8341caed853ef014e610994c8970c-pi"/>
          <p:cNvPicPr>
            <a:picLocks noChangeAspect="1" noChangeArrowheads="1"/>
          </p:cNvPicPr>
          <p:nvPr/>
        </p:nvPicPr>
        <p:blipFill>
          <a:blip r:embed="rId3"/>
          <a:srcRect/>
          <a:stretch>
            <a:fillRect/>
          </a:stretch>
        </p:blipFill>
        <p:spPr bwMode="auto">
          <a:xfrm>
            <a:off x="611188" y="1916113"/>
            <a:ext cx="3097212" cy="2520950"/>
          </a:xfrm>
          <a:prstGeom prst="rect">
            <a:avLst/>
          </a:prstGeom>
          <a:noFill/>
          <a:ln w="9525">
            <a:noFill/>
            <a:miter lim="800000"/>
            <a:headEnd/>
            <a:tailEnd/>
          </a:ln>
        </p:spPr>
      </p:pic>
      <p:pic>
        <p:nvPicPr>
          <p:cNvPr id="144388" name="Picture 6" descr="http://www.theepochtimes.com/n2/images/stories/large/2009/03/20/tree.jpg"/>
          <p:cNvPicPr>
            <a:picLocks noChangeAspect="1" noChangeArrowheads="1"/>
          </p:cNvPicPr>
          <p:nvPr/>
        </p:nvPicPr>
        <p:blipFill>
          <a:blip r:embed="rId4"/>
          <a:srcRect/>
          <a:stretch>
            <a:fillRect/>
          </a:stretch>
        </p:blipFill>
        <p:spPr bwMode="auto">
          <a:xfrm>
            <a:off x="5651500" y="1773238"/>
            <a:ext cx="32416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09" name="Group 10"/>
          <p:cNvGrpSpPr>
            <a:grpSpLocks noGrp="1"/>
          </p:cNvGrpSpPr>
          <p:nvPr/>
        </p:nvGrpSpPr>
        <p:grpSpPr bwMode="auto">
          <a:xfrm>
            <a:off x="500034" y="1571612"/>
            <a:ext cx="3500433" cy="4054488"/>
            <a:chOff x="3424" y="1752"/>
            <a:chExt cx="1951" cy="2449"/>
          </a:xfrm>
        </p:grpSpPr>
        <p:sp>
          <p:nvSpPr>
            <p:cNvPr id="145412" name="Rectangle 9"/>
            <p:cNvSpPr>
              <a:spLocks noChangeArrowheads="1"/>
            </p:cNvSpPr>
            <p:nvPr/>
          </p:nvSpPr>
          <p:spPr bwMode="auto">
            <a:xfrm>
              <a:off x="3424" y="1752"/>
              <a:ext cx="1951" cy="2449"/>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ru-RU">
                <a:solidFill>
                  <a:srgbClr val="000000"/>
                </a:solidFill>
                <a:latin typeface="Times New Roman" pitchFamily="18" charset="0"/>
              </a:endParaRPr>
            </a:p>
          </p:txBody>
        </p:sp>
        <p:pic>
          <p:nvPicPr>
            <p:cNvPr id="145413" name="Picture 5" descr="солнце1"/>
            <p:cNvPicPr>
              <a:picLocks noChangeAspect="1" noChangeArrowheads="1"/>
            </p:cNvPicPr>
            <p:nvPr/>
          </p:nvPicPr>
          <p:blipFill>
            <a:blip r:embed="rId2">
              <a:lum bright="-6000"/>
            </a:blip>
            <a:srcRect l="51030" t="27333"/>
            <a:stretch>
              <a:fillRect/>
            </a:stretch>
          </p:blipFill>
          <p:spPr bwMode="auto">
            <a:xfrm>
              <a:off x="3560" y="1888"/>
              <a:ext cx="1684" cy="2208"/>
            </a:xfrm>
            <a:prstGeom prst="rect">
              <a:avLst/>
            </a:prstGeom>
            <a:noFill/>
            <a:ln w="9525">
              <a:noFill/>
              <a:miter lim="800000"/>
              <a:headEnd/>
              <a:tailEnd/>
            </a:ln>
          </p:spPr>
        </p:pic>
      </p:grpSp>
      <p:sp>
        <p:nvSpPr>
          <p:cNvPr id="145410" name="Содержимое 3"/>
          <p:cNvSpPr>
            <a:spLocks noGrp="1"/>
          </p:cNvSpPr>
          <p:nvPr>
            <p:ph sz="half" idx="2"/>
          </p:nvPr>
        </p:nvSpPr>
        <p:spPr>
          <a:xfrm>
            <a:off x="3886200" y="4643446"/>
            <a:ext cx="5257800" cy="1785935"/>
          </a:xfrm>
        </p:spPr>
        <p:txBody>
          <a:bodyPr/>
          <a:lstStyle/>
          <a:p>
            <a:r>
              <a:rPr lang="en-US" dirty="0" smtClean="0">
                <a:solidFill>
                  <a:srgbClr val="CC3300"/>
                </a:solidFill>
              </a:rPr>
              <a:t>One of the biggest eco problems is pollution. The main reason of pollution is rubbish. </a:t>
            </a:r>
            <a:r>
              <a:rPr lang="uk-UA" dirty="0" smtClean="0">
                <a:solidFill>
                  <a:srgbClr val="CC3300"/>
                </a:solidFill>
              </a:rPr>
              <a:t> </a:t>
            </a:r>
            <a:r>
              <a:rPr lang="en-US" dirty="0" smtClean="0">
                <a:solidFill>
                  <a:srgbClr val="CC3300"/>
                </a:solidFill>
              </a:rPr>
              <a:t>.</a:t>
            </a:r>
            <a:endParaRPr lang="ru-RU" dirty="0" smtClean="0">
              <a:solidFill>
                <a:srgbClr val="CC3300"/>
              </a:solidFill>
            </a:endParaRPr>
          </a:p>
        </p:txBody>
      </p:sp>
      <p:sp>
        <p:nvSpPr>
          <p:cNvPr id="6146" name="Заголовок 1"/>
          <p:cNvSpPr>
            <a:spLocks noGrp="1"/>
          </p:cNvSpPr>
          <p:nvPr>
            <p:ph type="title"/>
          </p:nvPr>
        </p:nvSpPr>
        <p:spPr/>
        <p:txBody>
          <a:bodyPr/>
          <a:lstStyle/>
          <a:p>
            <a:pPr fontAlgn="auto">
              <a:spcAft>
                <a:spcPts val="0"/>
              </a:spcAft>
              <a:defRPr/>
            </a:pPr>
            <a:r>
              <a:rPr lang="en-US" smtClean="0"/>
              <a:t>Safe solutions are still needed</a:t>
            </a:r>
            <a:endParaRPr lang="ru-RU" smtClean="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8" descr="planktontow_5_orig"/>
          <p:cNvPicPr>
            <a:picLocks noChangeAspect="1" noChangeArrowheads="1"/>
          </p:cNvPicPr>
          <p:nvPr/>
        </p:nvPicPr>
        <p:blipFill>
          <a:blip r:embed="rId2"/>
          <a:srcRect/>
          <a:stretch>
            <a:fillRect/>
          </a:stretch>
        </p:blipFill>
        <p:spPr bwMode="auto">
          <a:xfrm>
            <a:off x="1652588" y="1908175"/>
            <a:ext cx="5672137" cy="4265613"/>
          </a:xfrm>
          <a:prstGeom prst="rect">
            <a:avLst/>
          </a:prstGeom>
          <a:noFill/>
          <a:ln w="9525">
            <a:noFill/>
            <a:miter lim="800000"/>
            <a:headEnd/>
            <a:tailEnd/>
          </a:ln>
        </p:spPr>
      </p:pic>
      <p:sp>
        <p:nvSpPr>
          <p:cNvPr id="6" name="Прямоугольник 5"/>
          <p:cNvSpPr/>
          <p:nvPr/>
        </p:nvSpPr>
        <p:spPr>
          <a:xfrm>
            <a:off x="1031875" y="404813"/>
            <a:ext cx="6913563" cy="1176337"/>
          </a:xfrm>
          <a:prstGeom prst="rect">
            <a:avLst/>
          </a:prstGeom>
        </p:spPr>
        <p:txBody>
          <a:bodyPr>
            <a:spAutoFit/>
          </a:bodyPr>
          <a:lstStyle/>
          <a:p>
            <a:pPr marL="342900" indent="-342900">
              <a:spcBef>
                <a:spcPct val="20000"/>
              </a:spcBef>
              <a:buClr>
                <a:srgbClr val="FFCC00"/>
              </a:buClr>
              <a:buSzPct val="70000"/>
              <a:defRPr/>
            </a:pPr>
            <a:r>
              <a:rPr lang="en-US" sz="3200" b="1" i="1" kern="0" dirty="0">
                <a:solidFill>
                  <a:srgbClr val="C00000"/>
                </a:solidFill>
                <a:effectLst>
                  <a:outerShdw blurRad="38100" dist="38100" dir="2700000" algn="tl">
                    <a:srgbClr val="000000"/>
                  </a:outerShdw>
                </a:effectLst>
                <a:latin typeface="Garamond"/>
                <a:cs typeface="Arial"/>
              </a:rPr>
              <a:t>There is no ocean or sea which is not </a:t>
            </a:r>
          </a:p>
          <a:p>
            <a:pPr marL="342900" indent="-342900">
              <a:spcBef>
                <a:spcPct val="20000"/>
              </a:spcBef>
              <a:buClr>
                <a:srgbClr val="FFCC00"/>
              </a:buClr>
              <a:buSzPct val="70000"/>
              <a:defRPr/>
            </a:pPr>
            <a:r>
              <a:rPr lang="en-US" sz="3200" b="1" i="1" kern="0" dirty="0">
                <a:solidFill>
                  <a:srgbClr val="C00000"/>
                </a:solidFill>
                <a:effectLst>
                  <a:outerShdw blurRad="38100" dist="38100" dir="2700000" algn="tl">
                    <a:srgbClr val="000000"/>
                  </a:outerShdw>
                </a:effectLst>
                <a:latin typeface="Garamond"/>
                <a:cs typeface="Arial"/>
              </a:rPr>
              <a:t>                   used as a dump.</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9" descr="pacific-gyre-garbage-patch-los-angeles-river-photo"/>
          <p:cNvPicPr>
            <a:picLocks noChangeAspect="1" noChangeArrowheads="1"/>
          </p:cNvPicPr>
          <p:nvPr/>
        </p:nvPicPr>
        <p:blipFill>
          <a:blip r:embed="rId2"/>
          <a:srcRect/>
          <a:stretch>
            <a:fillRect/>
          </a:stretch>
        </p:blipFill>
        <p:spPr bwMode="auto">
          <a:xfrm>
            <a:off x="1331913" y="1628775"/>
            <a:ext cx="6799262" cy="4475163"/>
          </a:xfrm>
          <a:prstGeom prst="rect">
            <a:avLst/>
          </a:prstGeom>
          <a:noFill/>
          <a:ln w="9525">
            <a:noFill/>
            <a:miter lim="800000"/>
            <a:headEnd/>
            <a:tailEnd/>
          </a:ln>
        </p:spPr>
      </p:pic>
      <p:sp>
        <p:nvSpPr>
          <p:cNvPr id="8" name="Прямоугольник 7"/>
          <p:cNvSpPr/>
          <p:nvPr/>
        </p:nvSpPr>
        <p:spPr>
          <a:xfrm>
            <a:off x="395288" y="476250"/>
            <a:ext cx="8353425" cy="708025"/>
          </a:xfrm>
          <a:prstGeom prst="rect">
            <a:avLst/>
          </a:prstGeom>
        </p:spPr>
        <p:txBody>
          <a:bodyPr>
            <a:spAutoFit/>
          </a:bodyPr>
          <a:lstStyle/>
          <a:p>
            <a:pPr marL="342900" indent="-342900">
              <a:spcBef>
                <a:spcPct val="20000"/>
              </a:spcBef>
              <a:buClr>
                <a:srgbClr val="FFCC00"/>
              </a:buClr>
              <a:buSzPct val="70000"/>
              <a:defRPr/>
            </a:pPr>
            <a:r>
              <a:rPr lang="en-US" sz="4000" b="1" i="1" kern="0" dirty="0">
                <a:solidFill>
                  <a:srgbClr val="FF0000"/>
                </a:solidFill>
                <a:effectLst>
                  <a:outerShdw blurRad="38100" dist="38100" dir="2700000" algn="tl">
                    <a:srgbClr val="000000"/>
                  </a:outerShdw>
                </a:effectLst>
                <a:latin typeface="Garamond"/>
                <a:cs typeface="Arial"/>
              </a:rPr>
              <a:t>   Many rivers and lakes are polluted</a:t>
            </a:r>
            <a:r>
              <a:rPr lang="en-US" sz="4000" b="1" kern="0" dirty="0">
                <a:solidFill>
                  <a:srgbClr val="FFFFFF"/>
                </a:solidFill>
                <a:effectLst>
                  <a:outerShdw blurRad="38100" dist="38100" dir="2700000" algn="tl">
                    <a:srgbClr val="000000"/>
                  </a:outerShdw>
                </a:effectLst>
                <a:latin typeface="Garamond"/>
                <a:cs typeface="Arial"/>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6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7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0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1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2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3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4_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287</Words>
  <Application>Microsoft Office PowerPoint</Application>
  <PresentationFormat>Экран (4:3)</PresentationFormat>
  <Paragraphs>45</Paragraphs>
  <Slides>26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9</vt:i4>
      </vt:variant>
      <vt:variant>
        <vt:lpstr>Заголовки слайдов</vt:lpstr>
      </vt:variant>
      <vt:variant>
        <vt:i4>26</vt:i4>
      </vt:variant>
    </vt:vector>
  </HeadingPairs>
  <TitlesOfParts>
    <vt:vector size="42" baseType="lpstr">
      <vt:lpstr>Arial</vt:lpstr>
      <vt:lpstr>Calibri</vt:lpstr>
      <vt:lpstr>Garamond</vt:lpstr>
      <vt:lpstr>Times New Roman</vt:lpstr>
      <vt:lpstr>Verdana</vt:lpstr>
      <vt:lpstr>Wingdings 2</vt:lpstr>
      <vt:lpstr>Wingdings 3</vt:lpstr>
      <vt:lpstr>1_Открытая</vt:lpstr>
      <vt:lpstr>4_Открытая</vt:lpstr>
      <vt:lpstr>6_Открытая</vt:lpstr>
      <vt:lpstr>7_Открытая</vt:lpstr>
      <vt:lpstr>10_Открытая</vt:lpstr>
      <vt:lpstr>11_Открытая</vt:lpstr>
      <vt:lpstr>12_Открытая</vt:lpstr>
      <vt:lpstr>13_Открытая</vt:lpstr>
      <vt:lpstr>14_Открытая</vt:lpstr>
      <vt:lpstr>Презентация PowerPoint</vt:lpstr>
      <vt:lpstr>We are all elements of  global ecosystem</vt:lpstr>
      <vt:lpstr>The protection of the environment</vt:lpstr>
      <vt:lpstr>Презентация PowerPoint</vt:lpstr>
      <vt:lpstr>Презентация PowerPoint</vt:lpstr>
      <vt:lpstr>Презентация PowerPoint</vt:lpstr>
      <vt:lpstr>Safe solutions are still needed</vt:lpstr>
      <vt:lpstr>Презентация PowerPoint</vt:lpstr>
      <vt:lpstr>Презентация PowerPoint</vt:lpstr>
      <vt:lpstr>Презентация PowerPoint</vt:lpstr>
      <vt:lpstr>Air pollution in the chain of global destruction</vt:lpstr>
      <vt:lpstr>Презентация PowerPoint</vt:lpstr>
      <vt:lpstr>People created factories, which smoke and throw wastes into rivers, pollute the environment!</vt:lpstr>
      <vt:lpstr>Презентация PowerPoint</vt:lpstr>
      <vt:lpstr>Презентация PowerPoint</vt:lpstr>
      <vt:lpstr>Презентация PowerPoint</vt:lpstr>
      <vt:lpstr>To solve environmental problems we should…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Написать конспект лекции в тетрадь письменно.</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Galina</dc:creator>
  <cp:lastModifiedBy>asus</cp:lastModifiedBy>
  <cp:revision>19</cp:revision>
  <dcterms:created xsi:type="dcterms:W3CDTF">2013-03-09T07:49:22Z</dcterms:created>
  <dcterms:modified xsi:type="dcterms:W3CDTF">2020-04-13T03:39:05Z</dcterms:modified>
</cp:coreProperties>
</file>