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7" r:id="rId4"/>
    <p:sldId id="259" r:id="rId5"/>
    <p:sldId id="258" r:id="rId6"/>
    <p:sldId id="261" r:id="rId7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070B"/>
    <a:srgbClr val="770605"/>
    <a:srgbClr val="700E12"/>
    <a:srgbClr val="363232"/>
    <a:srgbClr val="4F0E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660"/>
  </p:normalViewPr>
  <p:slideViewPr>
    <p:cSldViewPr>
      <p:cViewPr varScale="1">
        <p:scale>
          <a:sx n="73" d="100"/>
          <a:sy n="73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EAF5A-BDCB-497B-ADED-4DD7B2422B61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918B9-B751-4288-B4A6-AF17ED9023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077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918B9-B751-4288-B4A6-AF17ED90231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865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918B9-B751-4288-B4A6-AF17ED90231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230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918B9-B751-4288-B4A6-AF17ED90231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230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918B9-B751-4288-B4A6-AF17ED90231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230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975199"/>
            <a:ext cx="7414592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2133600" cy="365125"/>
          </a:xfrm>
        </p:spPr>
        <p:txBody>
          <a:bodyPr/>
          <a:lstStyle/>
          <a:p>
            <a:fld id="{A20CFC73-72D6-431C-8D49-1C01CF58DA1F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3184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347520" y="6356350"/>
            <a:ext cx="2133600" cy="365125"/>
          </a:xfrm>
        </p:spPr>
        <p:txBody>
          <a:bodyPr/>
          <a:lstStyle/>
          <a:p>
            <a:fld id="{5D933FF6-15DB-41D9-BC06-A3444FB73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287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FC73-72D6-431C-8D49-1C01CF58DA1F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3FF6-15DB-41D9-BC06-A3444FB73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682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919664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9512" y="274638"/>
            <a:ext cx="558775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FC73-72D6-431C-8D49-1C01CF58DA1F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3FF6-15DB-41D9-BC06-A3444FB73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15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FC73-72D6-431C-8D49-1C01CF58DA1F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3FF6-15DB-41D9-BC06-A3444FB73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801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FC73-72D6-431C-8D49-1C01CF58DA1F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3FF6-15DB-41D9-BC06-A3444FB73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019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9424" y="1600200"/>
            <a:ext cx="3859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41192" y="1600200"/>
            <a:ext cx="3859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FC73-72D6-431C-8D49-1C01CF58DA1F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3FF6-15DB-41D9-BC06-A3444FB73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900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1535113"/>
            <a:ext cx="385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87624" y="2174875"/>
            <a:ext cx="385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48064" y="1535113"/>
            <a:ext cx="385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8064" y="2174875"/>
            <a:ext cx="385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FC73-72D6-431C-8D49-1C01CF58DA1F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3FF6-15DB-41D9-BC06-A3444FB73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996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FC73-72D6-431C-8D49-1C01CF58DA1F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3FF6-15DB-41D9-BC06-A3444FB73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623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FC73-72D6-431C-8D49-1C01CF58DA1F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3FF6-15DB-41D9-BC06-A3444FB73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98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28800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528" y="273050"/>
            <a:ext cx="47520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435100"/>
            <a:ext cx="28800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FC73-72D6-431C-8D49-1C01CF58DA1F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3FF6-15DB-41D9-BC06-A3444FB73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66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619672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19672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FC73-72D6-431C-8D49-1C01CF58DA1F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3FF6-15DB-41D9-BC06-A3444FB73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51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832" y="274638"/>
            <a:ext cx="77768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0832" y="1600200"/>
            <a:ext cx="77768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3083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CFC73-72D6-431C-8D49-1C01CF58DA1F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7910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89478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33FF6-15DB-41D9-BC06-A3444FB733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76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1070B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36323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36323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36323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6323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36323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Gordoalena@yandex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Сергей\Desktop\Arthur_Conan_Doyle_by_Herbert_Rose_Barraud_18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60648"/>
            <a:ext cx="2736304" cy="37649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76007" y="1148551"/>
            <a:ext cx="409599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Sir 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Arthur Conan Doyle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0583" y="2708920"/>
            <a:ext cx="3775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(22 May 1859 – 7 July 1930)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542219"/>
            <a:ext cx="785311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Ex.: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You have to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transform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given words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into a new words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adding the correct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suffixes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prefixes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07504" y="4581128"/>
            <a:ext cx="81304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Ex.: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985366"/>
            <a:ext cx="7906203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world over as the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Sherlock Holmes, Sir Arthur Conan Doyle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was born in Edinburgh in 1859 in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Irish family.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Arthur's father was an alcoholic,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his </a:t>
            </a:r>
            <a:r>
              <a:rPr lang="ru-RU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caused his family much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Arthur probably got the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tell stories from his mother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who was a source of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him.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098" name="Picture 2" descr="C:\Users\Сергей\Desktop\220px-Conan_doy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16632"/>
            <a:ext cx="1822515" cy="2708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19592" y="836712"/>
            <a:ext cx="69602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fame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64621" y="836712"/>
            <a:ext cx="79541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create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1268760"/>
            <a:ext cx="396262" cy="43088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200" dirty="0" smtClean="0">
                <a:noFill/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200" dirty="0">
              <a:noFill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23929" y="1268760"/>
            <a:ext cx="72008" cy="43088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noFill/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2200" dirty="0">
              <a:noFill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776" y="3140968"/>
            <a:ext cx="92365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fortune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6783" y="3933056"/>
            <a:ext cx="81144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happy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6917" y="3861048"/>
            <a:ext cx="91082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behave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0152" y="5589240"/>
            <a:ext cx="1152128" cy="430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noFill/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2200" dirty="0">
              <a:noFill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12863" y="4541058"/>
            <a:ext cx="61106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able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87824" y="5333146"/>
            <a:ext cx="880369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inspire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79712" y="188640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Family</a:t>
            </a:r>
            <a:endParaRPr lang="ru-RU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176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352957"/>
            <a:ext cx="781816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Thanks to the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some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relatives, Arthur was able to study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medicine at Edinburgh University. He was a bright student,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and it led him to accept a contract as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ship's surgeon.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home, he completed his medical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studies in 1881. He eventually settled in the south of England.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 descr="C:\Users\Сергей\Desktop\vrach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620688"/>
            <a:ext cx="2688298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094249" y="1268760"/>
            <a:ext cx="1109599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generous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3501008"/>
            <a:ext cx="1194558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adventure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9752" y="4221088"/>
            <a:ext cx="79541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return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54490" y="188640"/>
            <a:ext cx="2313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Occupation</a:t>
            </a:r>
            <a:endParaRPr lang="ru-RU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568" y="6093296"/>
            <a:ext cx="2035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generous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– щедрый</a:t>
            </a:r>
            <a:endParaRPr lang="ru-RU" i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95536" y="5949280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79912" y="6093296"/>
            <a:ext cx="2813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led (past of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lead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– привело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2165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504" y="1052736"/>
            <a:ext cx="761298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Telling stories had always been a part of his life,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but the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a fictional  detective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called Sherlock Holmes turned Conan Doyle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into a popular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It is believed that he based Holmes'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character on one of his university tutors, Dr. Joseph Bell,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whom he regarded with respect and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his logic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powered of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18434" name="Picture 2" descr="C:\Users\Сергей\Desktop\180px-Sherlock_Holmes_Portrait_Pag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677460"/>
            <a:ext cx="1839615" cy="2391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788024" y="4653136"/>
            <a:ext cx="89479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admire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7624" y="1700808"/>
            <a:ext cx="79541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create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9712" y="3172906"/>
            <a:ext cx="71045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write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7744" y="5373216"/>
            <a:ext cx="91082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deduce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42224" y="260648"/>
            <a:ext cx="3377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Sherlock Holmes</a:t>
            </a:r>
            <a:endParaRPr lang="ru-RU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165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2060848"/>
            <a:ext cx="747275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first Sherlock Holmes story was so well received that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Doyle was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write more. In 1893 he killed off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his hero in order to concentrate on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he saw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more serious work. Public outcry, however, led to bring 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character back in 1901.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35696" y="2708920"/>
            <a:ext cx="99578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courage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81629" y="3501008"/>
            <a:ext cx="71045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write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C:\Users\Сергей\Desktop\dfddf7b15ae4e6bbbc8ca830cced4652-previ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2075" y="182983"/>
            <a:ext cx="1824301" cy="20938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1842224" y="260648"/>
            <a:ext cx="3377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Sherlock Holmes</a:t>
            </a:r>
            <a:endParaRPr lang="ru-RU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6093296"/>
            <a:ext cx="2922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Outcry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– протест, резонанс</a:t>
            </a:r>
            <a:endParaRPr lang="ru-RU" i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95536" y="5949280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65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Выполнить </a:t>
            </a:r>
            <a:r>
              <a:rPr lang="ru-RU" smtClean="0"/>
              <a:t>задание по тексту.</a:t>
            </a:r>
            <a:endParaRPr lang="ru-RU" dirty="0" smtClean="0"/>
          </a:p>
          <a:p>
            <a:endParaRPr lang="ru-RU" dirty="0"/>
          </a:p>
          <a:p>
            <a:pPr lvl="0" eaLnBrk="0" fontAlgn="base" hangingPunct="0"/>
            <a:r>
              <a:rPr lang="ru-RU" dirty="0"/>
              <a:t>Работы присылать </a:t>
            </a:r>
            <a:r>
              <a:rPr lang="ru-RU" dirty="0" err="1"/>
              <a:t>Вк</a:t>
            </a:r>
            <a:r>
              <a:rPr lang="ru-RU" dirty="0"/>
              <a:t> или на </a:t>
            </a:r>
            <a:r>
              <a:rPr lang="en-US" u="sng" dirty="0" err="1">
                <a:hlinkClick r:id="rId2"/>
              </a:rPr>
              <a:t>Gordoalena</a:t>
            </a:r>
            <a:r>
              <a:rPr lang="ru-RU" u="sng" dirty="0">
                <a:hlinkClick r:id="rId2"/>
              </a:rPr>
              <a:t>@</a:t>
            </a:r>
            <a:r>
              <a:rPr lang="en-US" u="sng" dirty="0" err="1">
                <a:hlinkClick r:id="rId2"/>
              </a:rPr>
              <a:t>yandex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endParaRPr lang="ru-RU" dirty="0"/>
          </a:p>
          <a:p>
            <a:pPr lvl="0" eaLnBrk="0" fontAlgn="base" hangingPunct="0"/>
            <a:r>
              <a:rPr lang="ru-RU" dirty="0"/>
              <a:t> ЗАДАНИЯ ВЫПОЛНЯЕМ И ПРИСЫЛАЕМ в день, когда у Вас лента по расписанию.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06543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ed0e4c23deead954677dc91aa8fe76b1fd9ae1"/>
  <p:tag name="ISPRING_SCORM_RATE_SLIDES" val="1"/>
  <p:tag name="ISPRING_SCORM_RATE_QUIZZES" val="0"/>
  <p:tag name="ISPRING_SCORM_PASSING_SCORE" val="100.0000000000"/>
</p:tagLst>
</file>

<file path=ppt/theme/theme1.xml><?xml version="1.0" encoding="utf-8"?>
<a:theme xmlns:a="http://schemas.openxmlformats.org/drawingml/2006/main" name="Фрагмент заднего фонаря автомобиля 130227223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Фрагмент заднего фонаря автомобиля 1302272232" id="{58EB0DA0-D8B6-4FFC-B3EB-C82F89D66CB6}" vid="{C8298DA8-9AA5-413D-9E3C-C6D359AE78F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Фрагмент заднего фонаря автомобиля 1302272232</Template>
  <TotalTime>399</TotalTime>
  <Words>333</Words>
  <Application>Microsoft Office PowerPoint</Application>
  <PresentationFormat>Экран (4:3)</PresentationFormat>
  <Paragraphs>67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Фрагмент заднего фонаря автомобиля 1302272232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asus</cp:lastModifiedBy>
  <cp:revision>23</cp:revision>
  <dcterms:created xsi:type="dcterms:W3CDTF">2014-04-26T14:44:14Z</dcterms:created>
  <dcterms:modified xsi:type="dcterms:W3CDTF">2020-04-06T08:07:04Z</dcterms:modified>
</cp:coreProperties>
</file>