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72" r:id="rId4"/>
    <p:sldId id="257" r:id="rId5"/>
    <p:sldId id="258" r:id="rId6"/>
    <p:sldId id="259" r:id="rId7"/>
    <p:sldId id="260" r:id="rId8"/>
    <p:sldId id="261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AE2C1-377A-41E9-BE2F-6CDCE81946B7}" type="doc">
      <dgm:prSet loTypeId="urn:microsoft.com/office/officeart/2005/8/layout/vList2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0133A0A-8982-4FEE-954C-36E37CAA3464}">
      <dgm:prSet phldrT="[Текст]"/>
      <dgm:spPr/>
      <dgm:t>
        <a:bodyPr/>
        <a:lstStyle/>
        <a:p>
          <a:r>
            <a:rPr lang="ru-RU" dirty="0" smtClean="0">
              <a:ln>
                <a:noFill/>
              </a:ln>
              <a:solidFill>
                <a:schemeClr val="tx1"/>
              </a:solidFill>
            </a:rPr>
            <a:t>это руководящая должность, управленческий статус, социальная позиция, связанная с принятием решений;</a:t>
          </a:r>
          <a:endParaRPr lang="ru-RU" dirty="0">
            <a:ln>
              <a:noFill/>
            </a:ln>
            <a:solidFill>
              <a:schemeClr val="tx1"/>
            </a:solidFill>
          </a:endParaRPr>
        </a:p>
      </dgm:t>
    </dgm:pt>
    <dgm:pt modelId="{11973CF5-76A8-4512-BA34-36B4885E290F}" type="parTrans" cxnId="{0A14E98A-9E3F-4E74-8BA4-B536CBBC9AF0}">
      <dgm:prSet/>
      <dgm:spPr/>
      <dgm:t>
        <a:bodyPr/>
        <a:lstStyle/>
        <a:p>
          <a:endParaRPr lang="ru-RU"/>
        </a:p>
      </dgm:t>
    </dgm:pt>
    <dgm:pt modelId="{2E42DA3C-FF75-43DA-A4E0-DD2C2BA8BE31}" type="sibTrans" cxnId="{0A14E98A-9E3F-4E74-8BA4-B536CBBC9AF0}">
      <dgm:prSet/>
      <dgm:spPr/>
      <dgm:t>
        <a:bodyPr/>
        <a:lstStyle/>
        <a:p>
          <a:endParaRPr lang="ru-RU"/>
        </a:p>
      </dgm:t>
    </dgm:pt>
    <dgm:pt modelId="{68E15D2C-CC6F-4284-96CF-1E78F9D78F5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это способность оказывать постоянное, руководящее, приоритетное над другими и опирающееся не на прямое применение силы, а на авторитет (признание правомерности) руководства влияние;</a:t>
          </a:r>
          <a:endParaRPr lang="ru-RU" dirty="0">
            <a:solidFill>
              <a:schemeClr val="tx1"/>
            </a:solidFill>
          </a:endParaRPr>
        </a:p>
      </dgm:t>
    </dgm:pt>
    <dgm:pt modelId="{7AF87E99-30AD-4010-9AB9-6205976BC22D}" type="parTrans" cxnId="{ABC4EFF8-2157-494C-B4B9-487A8D59BB6B}">
      <dgm:prSet/>
      <dgm:spPr/>
      <dgm:t>
        <a:bodyPr/>
        <a:lstStyle/>
        <a:p>
          <a:endParaRPr lang="ru-RU"/>
        </a:p>
      </dgm:t>
    </dgm:pt>
    <dgm:pt modelId="{7FDC8C91-305C-40C5-B70D-7AB97B53E9EA}" type="sibTrans" cxnId="{ABC4EFF8-2157-494C-B4B9-487A8D59BB6B}">
      <dgm:prSet/>
      <dgm:spPr/>
      <dgm:t>
        <a:bodyPr/>
        <a:lstStyle/>
        <a:p>
          <a:endParaRPr lang="ru-RU"/>
        </a:p>
      </dgm:t>
    </dgm:pt>
    <dgm:pt modelId="{CFFE59CD-B194-4B70-B494-5CAFFF86A7C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это символ общности и образец поведения группы;</a:t>
          </a:r>
          <a:endParaRPr lang="ru-RU" dirty="0">
            <a:solidFill>
              <a:schemeClr val="tx1"/>
            </a:solidFill>
          </a:endParaRPr>
        </a:p>
      </dgm:t>
    </dgm:pt>
    <dgm:pt modelId="{7D24423C-5962-4BDD-A67F-E9FF46AC8BE6}" type="parTrans" cxnId="{26F2CC9F-A9C3-409A-8EC0-944C266406B9}">
      <dgm:prSet/>
      <dgm:spPr/>
      <dgm:t>
        <a:bodyPr/>
        <a:lstStyle/>
        <a:p>
          <a:endParaRPr lang="ru-RU"/>
        </a:p>
      </dgm:t>
    </dgm:pt>
    <dgm:pt modelId="{102F50F0-1D94-4859-B41F-7636738FDCD8}" type="sibTrans" cxnId="{26F2CC9F-A9C3-409A-8EC0-944C266406B9}">
      <dgm:prSet/>
      <dgm:spPr/>
      <dgm:t>
        <a:bodyPr/>
        <a:lstStyle/>
        <a:p>
          <a:endParaRPr lang="ru-RU"/>
        </a:p>
      </dgm:t>
    </dgm:pt>
    <dgm:pt modelId="{4E5F9857-2078-4389-9A5C-C65F64230B7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это процесс воздействия на группу людей, чтобы повлечь их за собой для совместной реализации управленческих решений по достижению определенных целей.</a:t>
          </a:r>
          <a:endParaRPr lang="ru-RU" dirty="0">
            <a:solidFill>
              <a:schemeClr val="tx1"/>
            </a:solidFill>
          </a:endParaRPr>
        </a:p>
      </dgm:t>
    </dgm:pt>
    <dgm:pt modelId="{DBB22277-240D-4C27-BA76-84A53C37BCFC}" type="parTrans" cxnId="{968F76EE-5232-45A1-86E4-B3A4AAF71281}">
      <dgm:prSet/>
      <dgm:spPr/>
      <dgm:t>
        <a:bodyPr/>
        <a:lstStyle/>
        <a:p>
          <a:endParaRPr lang="ru-RU"/>
        </a:p>
      </dgm:t>
    </dgm:pt>
    <dgm:pt modelId="{9ADF2A13-BC5D-44BF-BEB3-F83559FDC40E}" type="sibTrans" cxnId="{968F76EE-5232-45A1-86E4-B3A4AAF71281}">
      <dgm:prSet/>
      <dgm:spPr/>
      <dgm:t>
        <a:bodyPr/>
        <a:lstStyle/>
        <a:p>
          <a:endParaRPr lang="ru-RU"/>
        </a:p>
      </dgm:t>
    </dgm:pt>
    <dgm:pt modelId="{D283E10C-2206-40F6-937F-9B6D6C46EA67}" type="pres">
      <dgm:prSet presAssocID="{7A8AE2C1-377A-41E9-BE2F-6CDCE81946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BFD415-524E-4774-B6C7-058663843B8E}" type="pres">
      <dgm:prSet presAssocID="{F0133A0A-8982-4FEE-954C-36E37CAA346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850C2-B96E-4F8B-83AC-EE1A526F4D57}" type="pres">
      <dgm:prSet presAssocID="{2E42DA3C-FF75-43DA-A4E0-DD2C2BA8BE31}" presName="spacer" presStyleCnt="0"/>
      <dgm:spPr/>
    </dgm:pt>
    <dgm:pt modelId="{22942B2E-C359-41FA-876A-E0AC9E6A8B8E}" type="pres">
      <dgm:prSet presAssocID="{68E15D2C-CC6F-4284-96CF-1E78F9D78F5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E3391-724E-4A2A-89FA-09CCE2112E12}" type="pres">
      <dgm:prSet presAssocID="{7FDC8C91-305C-40C5-B70D-7AB97B53E9EA}" presName="spacer" presStyleCnt="0"/>
      <dgm:spPr/>
    </dgm:pt>
    <dgm:pt modelId="{F19D766D-C6F5-4647-9C85-7D98D6481CFB}" type="pres">
      <dgm:prSet presAssocID="{CFFE59CD-B194-4B70-B494-5CAFFF86A7C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1FB69-EE27-4B39-A94F-092E915ABC32}" type="pres">
      <dgm:prSet presAssocID="{102F50F0-1D94-4859-B41F-7636738FDCD8}" presName="spacer" presStyleCnt="0"/>
      <dgm:spPr/>
    </dgm:pt>
    <dgm:pt modelId="{3E8E94D6-6798-412B-8C7A-659D9B1AF25B}" type="pres">
      <dgm:prSet presAssocID="{4E5F9857-2078-4389-9A5C-C65F64230B7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42141E-330A-4264-9941-BC9C46E52D12}" type="presOf" srcId="{4E5F9857-2078-4389-9A5C-C65F64230B7B}" destId="{3E8E94D6-6798-412B-8C7A-659D9B1AF25B}" srcOrd="0" destOrd="0" presId="urn:microsoft.com/office/officeart/2005/8/layout/vList2"/>
    <dgm:cxn modelId="{D727C4CE-CC05-4541-82CA-CD47B8ADA917}" type="presOf" srcId="{F0133A0A-8982-4FEE-954C-36E37CAA3464}" destId="{CDBFD415-524E-4774-B6C7-058663843B8E}" srcOrd="0" destOrd="0" presId="urn:microsoft.com/office/officeart/2005/8/layout/vList2"/>
    <dgm:cxn modelId="{0A9F579F-C014-489C-9E70-EB152D135723}" type="presOf" srcId="{68E15D2C-CC6F-4284-96CF-1E78F9D78F5E}" destId="{22942B2E-C359-41FA-876A-E0AC9E6A8B8E}" srcOrd="0" destOrd="0" presId="urn:microsoft.com/office/officeart/2005/8/layout/vList2"/>
    <dgm:cxn modelId="{A0EAB2C7-CF1D-40E5-B683-94FF57A3D437}" type="presOf" srcId="{CFFE59CD-B194-4B70-B494-5CAFFF86A7C2}" destId="{F19D766D-C6F5-4647-9C85-7D98D6481CFB}" srcOrd="0" destOrd="0" presId="urn:microsoft.com/office/officeart/2005/8/layout/vList2"/>
    <dgm:cxn modelId="{ABC4EFF8-2157-494C-B4B9-487A8D59BB6B}" srcId="{7A8AE2C1-377A-41E9-BE2F-6CDCE81946B7}" destId="{68E15D2C-CC6F-4284-96CF-1E78F9D78F5E}" srcOrd="1" destOrd="0" parTransId="{7AF87E99-30AD-4010-9AB9-6205976BC22D}" sibTransId="{7FDC8C91-305C-40C5-B70D-7AB97B53E9EA}"/>
    <dgm:cxn modelId="{0BEF4D34-9AFB-473D-85F7-751DFE017697}" type="presOf" srcId="{7A8AE2C1-377A-41E9-BE2F-6CDCE81946B7}" destId="{D283E10C-2206-40F6-937F-9B6D6C46EA67}" srcOrd="0" destOrd="0" presId="urn:microsoft.com/office/officeart/2005/8/layout/vList2"/>
    <dgm:cxn modelId="{968F76EE-5232-45A1-86E4-B3A4AAF71281}" srcId="{7A8AE2C1-377A-41E9-BE2F-6CDCE81946B7}" destId="{4E5F9857-2078-4389-9A5C-C65F64230B7B}" srcOrd="3" destOrd="0" parTransId="{DBB22277-240D-4C27-BA76-84A53C37BCFC}" sibTransId="{9ADF2A13-BC5D-44BF-BEB3-F83559FDC40E}"/>
    <dgm:cxn modelId="{26F2CC9F-A9C3-409A-8EC0-944C266406B9}" srcId="{7A8AE2C1-377A-41E9-BE2F-6CDCE81946B7}" destId="{CFFE59CD-B194-4B70-B494-5CAFFF86A7C2}" srcOrd="2" destOrd="0" parTransId="{7D24423C-5962-4BDD-A67F-E9FF46AC8BE6}" sibTransId="{102F50F0-1D94-4859-B41F-7636738FDCD8}"/>
    <dgm:cxn modelId="{0A14E98A-9E3F-4E74-8BA4-B536CBBC9AF0}" srcId="{7A8AE2C1-377A-41E9-BE2F-6CDCE81946B7}" destId="{F0133A0A-8982-4FEE-954C-36E37CAA3464}" srcOrd="0" destOrd="0" parTransId="{11973CF5-76A8-4512-BA34-36B4885E290F}" sibTransId="{2E42DA3C-FF75-43DA-A4E0-DD2C2BA8BE31}"/>
    <dgm:cxn modelId="{4F113D60-F597-469E-80B3-BAE900196F99}" type="presParOf" srcId="{D283E10C-2206-40F6-937F-9B6D6C46EA67}" destId="{CDBFD415-524E-4774-B6C7-058663843B8E}" srcOrd="0" destOrd="0" presId="urn:microsoft.com/office/officeart/2005/8/layout/vList2"/>
    <dgm:cxn modelId="{40D3842D-5BDE-4782-847E-0CC289F70FEC}" type="presParOf" srcId="{D283E10C-2206-40F6-937F-9B6D6C46EA67}" destId="{CE0850C2-B96E-4F8B-83AC-EE1A526F4D57}" srcOrd="1" destOrd="0" presId="urn:microsoft.com/office/officeart/2005/8/layout/vList2"/>
    <dgm:cxn modelId="{272C39DE-7DFB-40C5-B6EF-DC950232CBD4}" type="presParOf" srcId="{D283E10C-2206-40F6-937F-9B6D6C46EA67}" destId="{22942B2E-C359-41FA-876A-E0AC9E6A8B8E}" srcOrd="2" destOrd="0" presId="urn:microsoft.com/office/officeart/2005/8/layout/vList2"/>
    <dgm:cxn modelId="{9E0F94A8-1836-406B-A190-34B8FF749400}" type="presParOf" srcId="{D283E10C-2206-40F6-937F-9B6D6C46EA67}" destId="{F32E3391-724E-4A2A-89FA-09CCE2112E12}" srcOrd="3" destOrd="0" presId="urn:microsoft.com/office/officeart/2005/8/layout/vList2"/>
    <dgm:cxn modelId="{3AD64096-4495-421E-97D9-AC4D273AAADA}" type="presParOf" srcId="{D283E10C-2206-40F6-937F-9B6D6C46EA67}" destId="{F19D766D-C6F5-4647-9C85-7D98D6481CFB}" srcOrd="4" destOrd="0" presId="urn:microsoft.com/office/officeart/2005/8/layout/vList2"/>
    <dgm:cxn modelId="{02025C2F-44D1-459E-B60A-14DE0ED18730}" type="presParOf" srcId="{D283E10C-2206-40F6-937F-9B6D6C46EA67}" destId="{31B1FB69-EE27-4B39-A94F-092E915ABC32}" srcOrd="5" destOrd="0" presId="urn:microsoft.com/office/officeart/2005/8/layout/vList2"/>
    <dgm:cxn modelId="{A79B5038-7327-48AF-804F-5D97D1EC0E60}" type="presParOf" srcId="{D283E10C-2206-40F6-937F-9B6D6C46EA67}" destId="{3E8E94D6-6798-412B-8C7A-659D9B1AF2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4B4D6-5E45-4E76-8031-19F3BC12F33F}" type="doc">
      <dgm:prSet loTypeId="urn:microsoft.com/office/officeart/2005/8/layout/vList5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B3A90174-014A-4320-8595-EFC0796D5F4A}">
      <dgm:prSet phldrT="[Текст]" custT="1"/>
      <dgm:spPr/>
      <dgm:t>
        <a:bodyPr/>
        <a:lstStyle/>
        <a:p>
          <a:r>
            <a:rPr lang="ru-RU" sz="1600" b="1" i="0" dirty="0" smtClean="0"/>
            <a:t>Лидерство</a:t>
          </a:r>
          <a:r>
            <a:rPr lang="ru-RU" sz="1600" b="0" i="0" dirty="0" smtClean="0"/>
            <a:t> - это </a:t>
          </a:r>
        </a:p>
        <a:p>
          <a:r>
            <a:rPr lang="ru-RU" sz="1600" b="1" i="0" dirty="0" smtClean="0"/>
            <a:t>НЕ </a:t>
          </a:r>
          <a:r>
            <a:rPr lang="ru-RU" sz="1400" b="1" i="0" dirty="0" smtClean="0"/>
            <a:t>Менеджмент:</a:t>
          </a:r>
          <a:endParaRPr lang="ru-RU" sz="1400" dirty="0"/>
        </a:p>
      </dgm:t>
    </dgm:pt>
    <dgm:pt modelId="{292BB700-CC42-4DEB-8E42-B568B7E6B273}" type="parTrans" cxnId="{E9FC75E4-6A9E-47BF-A67A-D0F7DFF07DBD}">
      <dgm:prSet/>
      <dgm:spPr/>
      <dgm:t>
        <a:bodyPr/>
        <a:lstStyle/>
        <a:p>
          <a:endParaRPr lang="ru-RU"/>
        </a:p>
      </dgm:t>
    </dgm:pt>
    <dgm:pt modelId="{B6FA5229-6E95-44EE-8601-377A6EC206D2}" type="sibTrans" cxnId="{E9FC75E4-6A9E-47BF-A67A-D0F7DFF07DBD}">
      <dgm:prSet/>
      <dgm:spPr/>
      <dgm:t>
        <a:bodyPr/>
        <a:lstStyle/>
        <a:p>
          <a:endParaRPr lang="ru-RU"/>
        </a:p>
      </dgm:t>
    </dgm:pt>
    <dgm:pt modelId="{71059B92-0A8F-4F3C-9798-F121EC827868}">
      <dgm:prSet phldrT="[Текст]" custT="1"/>
      <dgm:spPr/>
      <dgm:t>
        <a:bodyPr/>
        <a:lstStyle/>
        <a:p>
          <a:r>
            <a:rPr lang="ru-RU" sz="1600" b="1" i="0" dirty="0" smtClean="0"/>
            <a:t>МЕНЕДЖМЕНТ- способность справляться со сложными ситуациями: </a:t>
          </a:r>
          <a:r>
            <a:rPr lang="ru-RU" sz="1600" b="0" i="0" dirty="0" smtClean="0"/>
            <a:t>менеджер создает порядок и логичность путем разработки формальных планов, создания четких организационных структур и контроля достижения запланированных результатов.</a:t>
          </a:r>
          <a:endParaRPr lang="ru-RU" sz="1600" dirty="0"/>
        </a:p>
      </dgm:t>
    </dgm:pt>
    <dgm:pt modelId="{884B5F07-9C36-4BEF-BC5D-A71D78BDE679}" type="parTrans" cxnId="{B29EE9BF-5458-4F84-A9FD-512CEB5B4AFF}">
      <dgm:prSet/>
      <dgm:spPr/>
      <dgm:t>
        <a:bodyPr/>
        <a:lstStyle/>
        <a:p>
          <a:endParaRPr lang="ru-RU"/>
        </a:p>
      </dgm:t>
    </dgm:pt>
    <dgm:pt modelId="{FC459566-51BA-45A2-B1C7-9A4B660DF6D2}" type="sibTrans" cxnId="{B29EE9BF-5458-4F84-A9FD-512CEB5B4AFF}">
      <dgm:prSet/>
      <dgm:spPr/>
      <dgm:t>
        <a:bodyPr/>
        <a:lstStyle/>
        <a:p>
          <a:endParaRPr lang="ru-RU"/>
        </a:p>
      </dgm:t>
    </dgm:pt>
    <dgm:pt modelId="{2282C9EF-56A4-45E6-8457-121BE0E6FA75}">
      <dgm:prSet phldrT="[Текст]" custT="1"/>
      <dgm:spPr/>
      <dgm:t>
        <a:bodyPr/>
        <a:lstStyle/>
        <a:p>
          <a:r>
            <a:rPr lang="ru-RU" sz="1600" b="1" i="0" dirty="0" smtClean="0"/>
            <a:t>ЛИДЕРСТВО - способность справляться с переменами: </a:t>
          </a:r>
          <a:r>
            <a:rPr lang="ru-RU" sz="1600" b="0" i="0" dirty="0" smtClean="0"/>
            <a:t>лидер устанавливает направление движения путем создания картины (видения) будущего, после чего организует людей, сообщая им данное видение и вдохновляя их на преодоление препятствий и достижение целей. </a:t>
          </a:r>
          <a:endParaRPr lang="ru-RU" sz="1600" dirty="0"/>
        </a:p>
      </dgm:t>
    </dgm:pt>
    <dgm:pt modelId="{F3C72602-FF37-46C6-9AEC-8DB26CFA0324}" type="parTrans" cxnId="{F906985A-9BBA-4FFA-B938-0DE9A5F534C0}">
      <dgm:prSet/>
      <dgm:spPr/>
      <dgm:t>
        <a:bodyPr/>
        <a:lstStyle/>
        <a:p>
          <a:endParaRPr lang="ru-RU"/>
        </a:p>
      </dgm:t>
    </dgm:pt>
    <dgm:pt modelId="{BB9098ED-473F-49AE-8A0D-D6B115D7F65D}" type="sibTrans" cxnId="{F906985A-9BBA-4FFA-B938-0DE9A5F534C0}">
      <dgm:prSet/>
      <dgm:spPr/>
      <dgm:t>
        <a:bodyPr/>
        <a:lstStyle/>
        <a:p>
          <a:endParaRPr lang="ru-RU"/>
        </a:p>
      </dgm:t>
    </dgm:pt>
    <dgm:pt modelId="{36804333-3292-4D8F-A682-21B6DF6FBCF1}">
      <dgm:prSet phldrT="[Текст]" custT="1"/>
      <dgm:spPr/>
      <dgm:t>
        <a:bodyPr/>
        <a:lstStyle/>
        <a:p>
          <a:r>
            <a:rPr lang="ru-RU" sz="1800" b="1" i="0" dirty="0" smtClean="0"/>
            <a:t>Лидерство</a:t>
          </a:r>
          <a:r>
            <a:rPr lang="ru-RU" sz="1800" b="0" i="0" dirty="0" smtClean="0"/>
            <a:t> - это </a:t>
          </a:r>
        </a:p>
        <a:p>
          <a:r>
            <a:rPr lang="ru-RU" sz="1800" b="1" i="0" dirty="0" smtClean="0"/>
            <a:t>НЕ Власть:</a:t>
          </a:r>
          <a:endParaRPr lang="ru-RU" sz="1800" dirty="0"/>
        </a:p>
      </dgm:t>
    </dgm:pt>
    <dgm:pt modelId="{88487B8F-40F2-448E-9715-AC654D5FBBDD}" type="parTrans" cxnId="{7AE707F6-CA8E-4ED6-B558-3644A46152D6}">
      <dgm:prSet/>
      <dgm:spPr/>
      <dgm:t>
        <a:bodyPr/>
        <a:lstStyle/>
        <a:p>
          <a:endParaRPr lang="ru-RU"/>
        </a:p>
      </dgm:t>
    </dgm:pt>
    <dgm:pt modelId="{7E2FFA22-DF90-4B57-A4F2-5B6E120F124E}" type="sibTrans" cxnId="{7AE707F6-CA8E-4ED6-B558-3644A46152D6}">
      <dgm:prSet/>
      <dgm:spPr/>
      <dgm:t>
        <a:bodyPr/>
        <a:lstStyle/>
        <a:p>
          <a:endParaRPr lang="ru-RU"/>
        </a:p>
      </dgm:t>
    </dgm:pt>
    <dgm:pt modelId="{ECEA48B8-B3D9-4E1B-A86E-6C158719730A}">
      <dgm:prSet phldrT="[Текст]"/>
      <dgm:spPr/>
      <dgm:t>
        <a:bodyPr/>
        <a:lstStyle/>
        <a:p>
          <a:r>
            <a:rPr lang="ru-RU" b="1" i="0" dirty="0" smtClean="0"/>
            <a:t>ВЛАСТЬ  </a:t>
          </a:r>
          <a:r>
            <a:rPr lang="ru-RU" b="0" i="0" dirty="0" smtClean="0"/>
            <a:t>-  это способность человека А влиять человека Б таким образом, что Б вынужден делать что-то не являющееся его целью и лежащее за пределами его интересов</a:t>
          </a:r>
          <a:endParaRPr lang="ru-RU" b="0" dirty="0"/>
        </a:p>
      </dgm:t>
    </dgm:pt>
    <dgm:pt modelId="{BF65C1B0-12A5-4C19-B0BC-8503D3BFC2DC}" type="parTrans" cxnId="{7F576DD2-B8CE-47BD-9E0E-19279D0E6F97}">
      <dgm:prSet/>
      <dgm:spPr/>
      <dgm:t>
        <a:bodyPr/>
        <a:lstStyle/>
        <a:p>
          <a:endParaRPr lang="ru-RU"/>
        </a:p>
      </dgm:t>
    </dgm:pt>
    <dgm:pt modelId="{AF1E4B2F-7DF6-49E7-9772-CCE974A080CA}" type="sibTrans" cxnId="{7F576DD2-B8CE-47BD-9E0E-19279D0E6F97}">
      <dgm:prSet/>
      <dgm:spPr/>
      <dgm:t>
        <a:bodyPr/>
        <a:lstStyle/>
        <a:p>
          <a:endParaRPr lang="ru-RU"/>
        </a:p>
      </dgm:t>
    </dgm:pt>
    <dgm:pt modelId="{6530A40D-484A-419F-AA20-4399E11219D6}">
      <dgm:prSet phldrT="[Текст]"/>
      <dgm:spPr/>
      <dgm:t>
        <a:bodyPr/>
        <a:lstStyle/>
        <a:p>
          <a:r>
            <a:rPr lang="ru-RU" b="1" i="0" dirty="0" smtClean="0"/>
            <a:t>ЛИДЕРСТВО  -  </a:t>
          </a:r>
          <a:r>
            <a:rPr lang="ru-RU" b="0" i="0" dirty="0" smtClean="0"/>
            <a:t>это способность вдохновлять группу на достижение целей -&gt; /функция доверия/</a:t>
          </a:r>
          <a:endParaRPr lang="ru-RU" b="0" dirty="0"/>
        </a:p>
      </dgm:t>
    </dgm:pt>
    <dgm:pt modelId="{1E86CCA1-0F80-42EB-A156-896A0889FBDD}" type="parTrans" cxnId="{C0580E4B-0AD8-4B32-A028-55282D9D3B02}">
      <dgm:prSet/>
      <dgm:spPr/>
      <dgm:t>
        <a:bodyPr/>
        <a:lstStyle/>
        <a:p>
          <a:endParaRPr lang="ru-RU"/>
        </a:p>
      </dgm:t>
    </dgm:pt>
    <dgm:pt modelId="{1826B2A0-A977-40C5-8D01-ADA8CC859765}" type="sibTrans" cxnId="{C0580E4B-0AD8-4B32-A028-55282D9D3B02}">
      <dgm:prSet/>
      <dgm:spPr/>
      <dgm:t>
        <a:bodyPr/>
        <a:lstStyle/>
        <a:p>
          <a:endParaRPr lang="ru-RU"/>
        </a:p>
      </dgm:t>
    </dgm:pt>
    <dgm:pt modelId="{64703771-9BCD-4A6A-8B7D-29A80BC7BE72}">
      <dgm:prSet phldrT="[Текст]" custT="1"/>
      <dgm:spPr/>
      <dgm:t>
        <a:bodyPr/>
        <a:lstStyle/>
        <a:p>
          <a:endParaRPr lang="ru-RU" sz="1600" dirty="0"/>
        </a:p>
      </dgm:t>
    </dgm:pt>
    <dgm:pt modelId="{1532A333-013A-4C5C-B2A0-548D09568DCF}" type="parTrans" cxnId="{1843DA44-0876-47B5-9F76-45C03D3B1778}">
      <dgm:prSet/>
      <dgm:spPr/>
      <dgm:t>
        <a:bodyPr/>
        <a:lstStyle/>
        <a:p>
          <a:endParaRPr lang="ru-RU"/>
        </a:p>
      </dgm:t>
    </dgm:pt>
    <dgm:pt modelId="{E2EB75D2-6409-4F56-9033-D8F2F475A5ED}" type="sibTrans" cxnId="{1843DA44-0876-47B5-9F76-45C03D3B1778}">
      <dgm:prSet/>
      <dgm:spPr/>
      <dgm:t>
        <a:bodyPr/>
        <a:lstStyle/>
        <a:p>
          <a:endParaRPr lang="ru-RU"/>
        </a:p>
      </dgm:t>
    </dgm:pt>
    <dgm:pt modelId="{BE58ECEB-8EBD-4E8F-A427-4D140EB9229F}">
      <dgm:prSet phldrT="[Текст]"/>
      <dgm:spPr/>
      <dgm:t>
        <a:bodyPr/>
        <a:lstStyle/>
        <a:p>
          <a:endParaRPr lang="ru-RU" b="1" dirty="0"/>
        </a:p>
      </dgm:t>
    </dgm:pt>
    <dgm:pt modelId="{D362542B-0CD6-4D10-9F89-449E9CF358C1}" type="parTrans" cxnId="{96738500-D67D-45B6-9792-09AF6734178C}">
      <dgm:prSet/>
      <dgm:spPr/>
      <dgm:t>
        <a:bodyPr/>
        <a:lstStyle/>
        <a:p>
          <a:endParaRPr lang="ru-RU"/>
        </a:p>
      </dgm:t>
    </dgm:pt>
    <dgm:pt modelId="{92101949-E930-413F-A8B8-3F0FBABB7F40}" type="sibTrans" cxnId="{96738500-D67D-45B6-9792-09AF6734178C}">
      <dgm:prSet/>
      <dgm:spPr/>
      <dgm:t>
        <a:bodyPr/>
        <a:lstStyle/>
        <a:p>
          <a:endParaRPr lang="ru-RU"/>
        </a:p>
      </dgm:t>
    </dgm:pt>
    <dgm:pt modelId="{181720D8-0CAD-498B-AA3E-F9A521BBD7E5}" type="pres">
      <dgm:prSet presAssocID="{4DB4B4D6-5E45-4E76-8031-19F3BC12F3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B645B-A9F0-4C6B-8BBD-97683A1C33E1}" type="pres">
      <dgm:prSet presAssocID="{B3A90174-014A-4320-8595-EFC0796D5F4A}" presName="linNode" presStyleCnt="0"/>
      <dgm:spPr/>
    </dgm:pt>
    <dgm:pt modelId="{8AD7925A-A393-4512-8CEF-C9D2E31F261C}" type="pres">
      <dgm:prSet presAssocID="{B3A90174-014A-4320-8595-EFC0796D5F4A}" presName="parentText" presStyleLbl="node1" presStyleIdx="0" presStyleCnt="2" custScaleX="74897" custScaleY="663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ADCB4-0E7D-4B18-A605-22E22248F108}" type="pres">
      <dgm:prSet presAssocID="{B3A90174-014A-4320-8595-EFC0796D5F4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7EB68-B54E-44BD-90CD-7C1878433E99}" type="pres">
      <dgm:prSet presAssocID="{B6FA5229-6E95-44EE-8601-377A6EC206D2}" presName="sp" presStyleCnt="0"/>
      <dgm:spPr/>
    </dgm:pt>
    <dgm:pt modelId="{2F52CA20-32E9-42A3-9082-A89BDDC94EB2}" type="pres">
      <dgm:prSet presAssocID="{36804333-3292-4D8F-A682-21B6DF6FBCF1}" presName="linNode" presStyleCnt="0"/>
      <dgm:spPr/>
    </dgm:pt>
    <dgm:pt modelId="{55D17BFD-6654-4ED0-B3F1-AEF23E38249A}" type="pres">
      <dgm:prSet presAssocID="{36804333-3292-4D8F-A682-21B6DF6FBCF1}" presName="parentText" presStyleLbl="node1" presStyleIdx="1" presStyleCnt="2" custScaleX="74897" custScaleY="595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082DA-40DF-40EC-BAD1-6D36BB89DEED}" type="pres">
      <dgm:prSet presAssocID="{36804333-3292-4D8F-A682-21B6DF6FBCF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3BFF8-E0CA-4B03-817C-339C2C63668E}" type="presOf" srcId="{4DB4B4D6-5E45-4E76-8031-19F3BC12F33F}" destId="{181720D8-0CAD-498B-AA3E-F9A521BBD7E5}" srcOrd="0" destOrd="0" presId="urn:microsoft.com/office/officeart/2005/8/layout/vList5"/>
    <dgm:cxn modelId="{77FAAB34-B8AE-4D78-96AB-AC721C2C460E}" type="presOf" srcId="{2282C9EF-56A4-45E6-8457-121BE0E6FA75}" destId="{B24ADCB4-0E7D-4B18-A605-22E22248F108}" srcOrd="0" destOrd="2" presId="urn:microsoft.com/office/officeart/2005/8/layout/vList5"/>
    <dgm:cxn modelId="{F5348C17-7A5B-4B74-A8EA-F5EA497508C3}" type="presOf" srcId="{B3A90174-014A-4320-8595-EFC0796D5F4A}" destId="{8AD7925A-A393-4512-8CEF-C9D2E31F261C}" srcOrd="0" destOrd="0" presId="urn:microsoft.com/office/officeart/2005/8/layout/vList5"/>
    <dgm:cxn modelId="{E73BEA94-3C17-4736-9CCB-A5A75AF6520D}" type="presOf" srcId="{BE58ECEB-8EBD-4E8F-A427-4D140EB9229F}" destId="{347082DA-40DF-40EC-BAD1-6D36BB89DEED}" srcOrd="0" destOrd="1" presId="urn:microsoft.com/office/officeart/2005/8/layout/vList5"/>
    <dgm:cxn modelId="{7AE707F6-CA8E-4ED6-B558-3644A46152D6}" srcId="{4DB4B4D6-5E45-4E76-8031-19F3BC12F33F}" destId="{36804333-3292-4D8F-A682-21B6DF6FBCF1}" srcOrd="1" destOrd="0" parTransId="{88487B8F-40F2-448E-9715-AC654D5FBBDD}" sibTransId="{7E2FFA22-DF90-4B57-A4F2-5B6E120F124E}"/>
    <dgm:cxn modelId="{E9FC75E4-6A9E-47BF-A67A-D0F7DFF07DBD}" srcId="{4DB4B4D6-5E45-4E76-8031-19F3BC12F33F}" destId="{B3A90174-014A-4320-8595-EFC0796D5F4A}" srcOrd="0" destOrd="0" parTransId="{292BB700-CC42-4DEB-8E42-B568B7E6B273}" sibTransId="{B6FA5229-6E95-44EE-8601-377A6EC206D2}"/>
    <dgm:cxn modelId="{F906985A-9BBA-4FFA-B938-0DE9A5F534C0}" srcId="{B3A90174-014A-4320-8595-EFC0796D5F4A}" destId="{2282C9EF-56A4-45E6-8457-121BE0E6FA75}" srcOrd="2" destOrd="0" parTransId="{F3C72602-FF37-46C6-9AEC-8DB26CFA0324}" sibTransId="{BB9098ED-473F-49AE-8A0D-D6B115D7F65D}"/>
    <dgm:cxn modelId="{96738500-D67D-45B6-9792-09AF6734178C}" srcId="{36804333-3292-4D8F-A682-21B6DF6FBCF1}" destId="{BE58ECEB-8EBD-4E8F-A427-4D140EB9229F}" srcOrd="1" destOrd="0" parTransId="{D362542B-0CD6-4D10-9F89-449E9CF358C1}" sibTransId="{92101949-E930-413F-A8B8-3F0FBABB7F40}"/>
    <dgm:cxn modelId="{B29EE9BF-5458-4F84-A9FD-512CEB5B4AFF}" srcId="{B3A90174-014A-4320-8595-EFC0796D5F4A}" destId="{71059B92-0A8F-4F3C-9798-F121EC827868}" srcOrd="0" destOrd="0" parTransId="{884B5F07-9C36-4BEF-BC5D-A71D78BDE679}" sibTransId="{FC459566-51BA-45A2-B1C7-9A4B660DF6D2}"/>
    <dgm:cxn modelId="{7F576DD2-B8CE-47BD-9E0E-19279D0E6F97}" srcId="{36804333-3292-4D8F-A682-21B6DF6FBCF1}" destId="{ECEA48B8-B3D9-4E1B-A86E-6C158719730A}" srcOrd="0" destOrd="0" parTransId="{BF65C1B0-12A5-4C19-B0BC-8503D3BFC2DC}" sibTransId="{AF1E4B2F-7DF6-49E7-9772-CCE974A080CA}"/>
    <dgm:cxn modelId="{EAD2E7C4-199C-4749-BD9B-4CEFB3216DA3}" type="presOf" srcId="{64703771-9BCD-4A6A-8B7D-29A80BC7BE72}" destId="{B24ADCB4-0E7D-4B18-A605-22E22248F108}" srcOrd="0" destOrd="1" presId="urn:microsoft.com/office/officeart/2005/8/layout/vList5"/>
    <dgm:cxn modelId="{E3750835-01A4-41E4-BDAE-38078484481B}" type="presOf" srcId="{36804333-3292-4D8F-A682-21B6DF6FBCF1}" destId="{55D17BFD-6654-4ED0-B3F1-AEF23E38249A}" srcOrd="0" destOrd="0" presId="urn:microsoft.com/office/officeart/2005/8/layout/vList5"/>
    <dgm:cxn modelId="{1843DA44-0876-47B5-9F76-45C03D3B1778}" srcId="{B3A90174-014A-4320-8595-EFC0796D5F4A}" destId="{64703771-9BCD-4A6A-8B7D-29A80BC7BE72}" srcOrd="1" destOrd="0" parTransId="{1532A333-013A-4C5C-B2A0-548D09568DCF}" sibTransId="{E2EB75D2-6409-4F56-9033-D8F2F475A5ED}"/>
    <dgm:cxn modelId="{7B25082B-A664-4016-8801-27C28204568E}" type="presOf" srcId="{6530A40D-484A-419F-AA20-4399E11219D6}" destId="{347082DA-40DF-40EC-BAD1-6D36BB89DEED}" srcOrd="0" destOrd="2" presId="urn:microsoft.com/office/officeart/2005/8/layout/vList5"/>
    <dgm:cxn modelId="{172AF777-F898-4431-92D1-B1559CAF1CE5}" type="presOf" srcId="{71059B92-0A8F-4F3C-9798-F121EC827868}" destId="{B24ADCB4-0E7D-4B18-A605-22E22248F108}" srcOrd="0" destOrd="0" presId="urn:microsoft.com/office/officeart/2005/8/layout/vList5"/>
    <dgm:cxn modelId="{C0580E4B-0AD8-4B32-A028-55282D9D3B02}" srcId="{36804333-3292-4D8F-A682-21B6DF6FBCF1}" destId="{6530A40D-484A-419F-AA20-4399E11219D6}" srcOrd="2" destOrd="0" parTransId="{1E86CCA1-0F80-42EB-A156-896A0889FBDD}" sibTransId="{1826B2A0-A977-40C5-8D01-ADA8CC859765}"/>
    <dgm:cxn modelId="{3D155A20-9883-4C21-9D30-7613C77F0287}" type="presOf" srcId="{ECEA48B8-B3D9-4E1B-A86E-6C158719730A}" destId="{347082DA-40DF-40EC-BAD1-6D36BB89DEED}" srcOrd="0" destOrd="0" presId="urn:microsoft.com/office/officeart/2005/8/layout/vList5"/>
    <dgm:cxn modelId="{4AF5E1FF-CF78-4AF1-A6C1-6638BE5BE69E}" type="presParOf" srcId="{181720D8-0CAD-498B-AA3E-F9A521BBD7E5}" destId="{BA1B645B-A9F0-4C6B-8BBD-97683A1C33E1}" srcOrd="0" destOrd="0" presId="urn:microsoft.com/office/officeart/2005/8/layout/vList5"/>
    <dgm:cxn modelId="{488BEBAD-404D-4FE5-B49F-11DABEC98BAB}" type="presParOf" srcId="{BA1B645B-A9F0-4C6B-8BBD-97683A1C33E1}" destId="{8AD7925A-A393-4512-8CEF-C9D2E31F261C}" srcOrd="0" destOrd="0" presId="urn:microsoft.com/office/officeart/2005/8/layout/vList5"/>
    <dgm:cxn modelId="{12326DA3-B2BC-47BB-80C1-5A4EA125AD00}" type="presParOf" srcId="{BA1B645B-A9F0-4C6B-8BBD-97683A1C33E1}" destId="{B24ADCB4-0E7D-4B18-A605-22E22248F108}" srcOrd="1" destOrd="0" presId="urn:microsoft.com/office/officeart/2005/8/layout/vList5"/>
    <dgm:cxn modelId="{EF1CF517-0072-412B-8433-41515E1BAE77}" type="presParOf" srcId="{181720D8-0CAD-498B-AA3E-F9A521BBD7E5}" destId="{6EE7EB68-B54E-44BD-90CD-7C1878433E99}" srcOrd="1" destOrd="0" presId="urn:microsoft.com/office/officeart/2005/8/layout/vList5"/>
    <dgm:cxn modelId="{33EE9168-C8D7-4131-A004-867B589A4BD5}" type="presParOf" srcId="{181720D8-0CAD-498B-AA3E-F9A521BBD7E5}" destId="{2F52CA20-32E9-42A3-9082-A89BDDC94EB2}" srcOrd="2" destOrd="0" presId="urn:microsoft.com/office/officeart/2005/8/layout/vList5"/>
    <dgm:cxn modelId="{95096E40-EF7D-4CC2-B467-18B521BFB653}" type="presParOf" srcId="{2F52CA20-32E9-42A3-9082-A89BDDC94EB2}" destId="{55D17BFD-6654-4ED0-B3F1-AEF23E38249A}" srcOrd="0" destOrd="0" presId="urn:microsoft.com/office/officeart/2005/8/layout/vList5"/>
    <dgm:cxn modelId="{C904E0F0-0678-44DA-8040-B8111CEBA958}" type="presParOf" srcId="{2F52CA20-32E9-42A3-9082-A89BDDC94EB2}" destId="{347082DA-40DF-40EC-BAD1-6D36BB89DE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1E1C26-0398-488B-B816-A81316F74D64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99EE98A-68C4-42F2-B4FB-00E25B9D9066}">
      <dgm:prSet phldrT="[Текст]"/>
      <dgm:spPr/>
      <dgm:t>
        <a:bodyPr/>
        <a:lstStyle/>
        <a:p>
          <a:r>
            <a:rPr lang="ru-RU" b="1" dirty="0" smtClean="0"/>
            <a:t>РУКОВОДИТЕЛЬ</a:t>
          </a:r>
          <a:endParaRPr lang="ru-RU" b="1" dirty="0"/>
        </a:p>
      </dgm:t>
    </dgm:pt>
    <dgm:pt modelId="{1E1E9643-834E-4AD6-BC7E-EA1B2E68DC9D}" type="parTrans" cxnId="{111D3094-1EC0-40E6-8799-379E281F3611}">
      <dgm:prSet/>
      <dgm:spPr/>
      <dgm:t>
        <a:bodyPr/>
        <a:lstStyle/>
        <a:p>
          <a:endParaRPr lang="ru-RU"/>
        </a:p>
      </dgm:t>
    </dgm:pt>
    <dgm:pt modelId="{0DE3D027-553B-4125-8340-4EDC3166FDD1}" type="sibTrans" cxnId="{111D3094-1EC0-40E6-8799-379E281F3611}">
      <dgm:prSet/>
      <dgm:spPr/>
      <dgm:t>
        <a:bodyPr/>
        <a:lstStyle/>
        <a:p>
          <a:endParaRPr lang="ru-RU"/>
        </a:p>
      </dgm:t>
    </dgm:pt>
    <dgm:pt modelId="{4CABC487-9D61-4240-A4D3-BC8C30F6A292}">
      <dgm:prSet phldrT="[Текст]" custT="1"/>
      <dgm:spPr/>
      <dgm:t>
        <a:bodyPr/>
        <a:lstStyle/>
        <a:p>
          <a:r>
            <a:rPr lang="ru-RU" sz="1400" dirty="0" smtClean="0"/>
            <a:t>должностные, функциональные;</a:t>
          </a:r>
          <a:endParaRPr lang="ru-RU" sz="1400" dirty="0"/>
        </a:p>
      </dgm:t>
    </dgm:pt>
    <dgm:pt modelId="{89F7AFE8-5B37-4217-BCB8-538412E3684B}" type="parTrans" cxnId="{9F2ECEFA-C871-4FFF-B8F4-681ED66F867D}">
      <dgm:prSet/>
      <dgm:spPr/>
      <dgm:t>
        <a:bodyPr/>
        <a:lstStyle/>
        <a:p>
          <a:endParaRPr lang="ru-RU" dirty="0"/>
        </a:p>
      </dgm:t>
    </dgm:pt>
    <dgm:pt modelId="{2A14BB8C-B549-4262-B234-FD8B89F1D88D}" type="sibTrans" cxnId="{9F2ECEFA-C871-4FFF-B8F4-681ED66F867D}">
      <dgm:prSet/>
      <dgm:spPr/>
      <dgm:t>
        <a:bodyPr/>
        <a:lstStyle/>
        <a:p>
          <a:endParaRPr lang="ru-RU"/>
        </a:p>
      </dgm:t>
    </dgm:pt>
    <dgm:pt modelId="{05F1E035-4D42-4904-BF5A-1827738F720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занимает особое место  в системе формальных (официальных) отношений</a:t>
          </a:r>
          <a:endParaRPr lang="ru-RU" sz="1400" dirty="0"/>
        </a:p>
      </dgm:t>
    </dgm:pt>
    <dgm:pt modelId="{6AADBD65-F0A4-4CE0-A761-2CBBA159EC23}" type="parTrans" cxnId="{2FD51B85-5262-4E17-A32E-58C4AB4CDEB4}">
      <dgm:prSet/>
      <dgm:spPr/>
      <dgm:t>
        <a:bodyPr/>
        <a:lstStyle/>
        <a:p>
          <a:endParaRPr lang="ru-RU" dirty="0"/>
        </a:p>
      </dgm:t>
    </dgm:pt>
    <dgm:pt modelId="{33C86AEE-10EF-4C12-8F79-B6CB8CE14916}" type="sibTrans" cxnId="{2FD51B85-5262-4E17-A32E-58C4AB4CDEB4}">
      <dgm:prSet/>
      <dgm:spPr/>
      <dgm:t>
        <a:bodyPr/>
        <a:lstStyle/>
        <a:p>
          <a:endParaRPr lang="ru-RU"/>
        </a:p>
      </dgm:t>
    </dgm:pt>
    <dgm:pt modelId="{91A055C3-35CE-4A4E-B58E-DCBAF017661D}">
      <dgm:prSet phldrT="[Текст]"/>
      <dgm:spPr/>
      <dgm:t>
        <a:bodyPr/>
        <a:lstStyle/>
        <a:p>
          <a:r>
            <a:rPr lang="ru-RU" dirty="0" smtClean="0"/>
            <a:t>ЛИДЕР</a:t>
          </a:r>
          <a:endParaRPr lang="ru-RU" dirty="0"/>
        </a:p>
      </dgm:t>
    </dgm:pt>
    <dgm:pt modelId="{6772FD8A-3547-4B9C-BD78-997FF68EF7B9}" type="parTrans" cxnId="{B2AE127B-B54A-4B88-B0B8-F112D71177D0}">
      <dgm:prSet/>
      <dgm:spPr/>
      <dgm:t>
        <a:bodyPr/>
        <a:lstStyle/>
        <a:p>
          <a:endParaRPr lang="ru-RU"/>
        </a:p>
      </dgm:t>
    </dgm:pt>
    <dgm:pt modelId="{773940C9-31DD-45F8-97F3-1320B7CADB06}" type="sibTrans" cxnId="{B2AE127B-B54A-4B88-B0B8-F112D71177D0}">
      <dgm:prSet/>
      <dgm:spPr/>
      <dgm:t>
        <a:bodyPr/>
        <a:lstStyle/>
        <a:p>
          <a:endParaRPr lang="ru-RU"/>
        </a:p>
      </dgm:t>
    </dgm:pt>
    <dgm:pt modelId="{0C2A5107-AB70-47A3-951D-DA6F95F5959E}">
      <dgm:prSet phldrT="[Текст]" custT="1"/>
      <dgm:spPr/>
      <dgm:t>
        <a:bodyPr/>
        <a:lstStyle/>
        <a:p>
          <a:r>
            <a:rPr lang="ru-RU" sz="1400" dirty="0" smtClean="0"/>
            <a:t>психологические, эмоциональные;</a:t>
          </a:r>
          <a:endParaRPr lang="ru-RU" sz="1400" dirty="0"/>
        </a:p>
      </dgm:t>
    </dgm:pt>
    <dgm:pt modelId="{0A087D33-6673-4CCF-A299-C56DCC4F5AD7}" type="parTrans" cxnId="{1BCC8212-F490-4BCE-8FE9-A1855721F9B2}">
      <dgm:prSet/>
      <dgm:spPr/>
      <dgm:t>
        <a:bodyPr/>
        <a:lstStyle/>
        <a:p>
          <a:endParaRPr lang="ru-RU" dirty="0"/>
        </a:p>
      </dgm:t>
    </dgm:pt>
    <dgm:pt modelId="{A08C401A-954A-4D13-A405-116DDBF4CA9F}" type="sibTrans" cxnId="{1BCC8212-F490-4BCE-8FE9-A1855721F9B2}">
      <dgm:prSet/>
      <dgm:spPr/>
      <dgm:t>
        <a:bodyPr/>
        <a:lstStyle/>
        <a:p>
          <a:endParaRPr lang="ru-RU"/>
        </a:p>
      </dgm:t>
    </dgm:pt>
    <dgm:pt modelId="{66C5FE17-BC9D-4826-977E-80955B090E38}">
      <dgm:prSet phldrT="[Текст]" custT="1"/>
      <dgm:spPr/>
      <dgm:t>
        <a:bodyPr/>
        <a:lstStyle/>
        <a:p>
          <a:r>
            <a:rPr lang="ru-RU" sz="1400" dirty="0" smtClean="0"/>
            <a:t>феномен, порожденный системой неформальных (неофициальных) отношений.</a:t>
          </a:r>
          <a:endParaRPr lang="ru-RU" sz="1400" dirty="0"/>
        </a:p>
      </dgm:t>
    </dgm:pt>
    <dgm:pt modelId="{C3AF9E85-7510-47C8-9FF1-7B21FCF99A8A}" type="parTrans" cxnId="{AC15C995-B5B3-40F8-8684-6D80E09E6107}">
      <dgm:prSet/>
      <dgm:spPr/>
      <dgm:t>
        <a:bodyPr/>
        <a:lstStyle/>
        <a:p>
          <a:endParaRPr lang="ru-RU" dirty="0"/>
        </a:p>
      </dgm:t>
    </dgm:pt>
    <dgm:pt modelId="{8C5813CC-90D3-459F-A779-765E16F9B523}" type="sibTrans" cxnId="{AC15C995-B5B3-40F8-8684-6D80E09E6107}">
      <dgm:prSet/>
      <dgm:spPr/>
      <dgm:t>
        <a:bodyPr/>
        <a:lstStyle/>
        <a:p>
          <a:endParaRPr lang="ru-RU"/>
        </a:p>
      </dgm:t>
    </dgm:pt>
    <dgm:pt modelId="{A9907FD7-1B22-434F-9A4B-DA291C082A51}">
      <dgm:prSet phldrT="[Текст]" custT="1"/>
      <dgm:spPr/>
      <dgm:t>
        <a:bodyPr/>
        <a:lstStyle/>
        <a:p>
          <a:r>
            <a:rPr lang="ru-RU" sz="1400" dirty="0" smtClean="0"/>
            <a:t>роль и функции в организации заранее определены</a:t>
          </a:r>
          <a:endParaRPr lang="ru-RU" sz="1400" dirty="0"/>
        </a:p>
      </dgm:t>
    </dgm:pt>
    <dgm:pt modelId="{59D70285-F2A4-465D-BDDB-1B9C0D5EF22D}" type="parTrans" cxnId="{B4654152-0D2F-42B0-B331-98632C0801DE}">
      <dgm:prSet/>
      <dgm:spPr/>
      <dgm:t>
        <a:bodyPr/>
        <a:lstStyle/>
        <a:p>
          <a:endParaRPr lang="ru-RU" dirty="0"/>
        </a:p>
      </dgm:t>
    </dgm:pt>
    <dgm:pt modelId="{15E36B79-721E-4AB2-8608-61261962B26C}" type="sibTrans" cxnId="{B4654152-0D2F-42B0-B331-98632C0801DE}">
      <dgm:prSet/>
      <dgm:spPr/>
      <dgm:t>
        <a:bodyPr/>
        <a:lstStyle/>
        <a:p>
          <a:endParaRPr lang="ru-RU"/>
        </a:p>
      </dgm:t>
    </dgm:pt>
    <dgm:pt modelId="{E0D6BE0B-C02A-486A-A7CD-DE69E6BCF387}">
      <dgm:prSet phldrT="[Текст]" custT="1"/>
      <dgm:spPr/>
      <dgm:t>
        <a:bodyPr/>
        <a:lstStyle/>
        <a:p>
          <a:r>
            <a:rPr lang="ru-RU" sz="1400" dirty="0" smtClean="0"/>
            <a:t>его роль возникает стихийно без ее формального определения и описания;</a:t>
          </a:r>
          <a:endParaRPr lang="ru-RU" sz="1400" dirty="0"/>
        </a:p>
      </dgm:t>
    </dgm:pt>
    <dgm:pt modelId="{CBE1EF93-A911-4AB3-AC92-1A64F8D1C655}" type="parTrans" cxnId="{093097A7-3CF4-4D0B-BCD9-6D24260F50A8}">
      <dgm:prSet/>
      <dgm:spPr/>
      <dgm:t>
        <a:bodyPr/>
        <a:lstStyle/>
        <a:p>
          <a:endParaRPr lang="ru-RU" dirty="0"/>
        </a:p>
      </dgm:t>
    </dgm:pt>
    <dgm:pt modelId="{61EE3123-73EF-4D70-AD2D-2ACDEFC6CA10}" type="sibTrans" cxnId="{093097A7-3CF4-4D0B-BCD9-6D24260F50A8}">
      <dgm:prSet/>
      <dgm:spPr/>
      <dgm:t>
        <a:bodyPr/>
        <a:lstStyle/>
        <a:p>
          <a:endParaRPr lang="ru-RU"/>
        </a:p>
      </dgm:t>
    </dgm:pt>
    <dgm:pt modelId="{50983991-D5A6-47F4-941A-FECF3FFF0852}">
      <dgm:prSet phldrT="[Текст]" custT="1"/>
      <dgm:spPr/>
      <dgm:t>
        <a:bodyPr/>
        <a:lstStyle/>
        <a:p>
          <a:r>
            <a:rPr lang="ru-RU" sz="1400" dirty="0" smtClean="0"/>
            <a:t>коллектива назначается извне, вышестоящим руководством, получает соответствующие властные полномочия, имеет право на применение санкций</a:t>
          </a:r>
          <a:endParaRPr lang="ru-RU" sz="1400" dirty="0"/>
        </a:p>
      </dgm:t>
    </dgm:pt>
    <dgm:pt modelId="{C72865D8-68E8-433F-87CB-2177D8536C04}" type="parTrans" cxnId="{13666477-331A-44AF-A84A-AFA0AA24A61D}">
      <dgm:prSet/>
      <dgm:spPr/>
      <dgm:t>
        <a:bodyPr/>
        <a:lstStyle/>
        <a:p>
          <a:endParaRPr lang="ru-RU" dirty="0"/>
        </a:p>
      </dgm:t>
    </dgm:pt>
    <dgm:pt modelId="{B0444449-5B70-4C5D-B934-F5F37DBF7CC1}" type="sibTrans" cxnId="{13666477-331A-44AF-A84A-AFA0AA24A61D}">
      <dgm:prSet/>
      <dgm:spPr/>
      <dgm:t>
        <a:bodyPr/>
        <a:lstStyle/>
        <a:p>
          <a:endParaRPr lang="ru-RU"/>
        </a:p>
      </dgm:t>
    </dgm:pt>
    <dgm:pt modelId="{BA8D3C45-C28F-446F-81CB-7813A36D02DB}">
      <dgm:prSet phldrT="[Текст]" custT="1"/>
      <dgm:spPr/>
      <dgm:t>
        <a:bodyPr/>
        <a:lstStyle/>
        <a:p>
          <a:r>
            <a:rPr lang="ru-RU" sz="1400" dirty="0" smtClean="0"/>
            <a:t>выдвигается из числа окружающих его людей, равных по статусу (служебному положению).</a:t>
          </a:r>
          <a:endParaRPr lang="ru-RU" sz="1400" dirty="0"/>
        </a:p>
      </dgm:t>
    </dgm:pt>
    <dgm:pt modelId="{1CE34412-7CE4-430F-9721-7E81E7BBD095}" type="parTrans" cxnId="{FBDC1778-9C25-4C2E-B9E9-B5F5CE6CF1F2}">
      <dgm:prSet/>
      <dgm:spPr/>
      <dgm:t>
        <a:bodyPr/>
        <a:lstStyle/>
        <a:p>
          <a:endParaRPr lang="ru-RU" dirty="0"/>
        </a:p>
      </dgm:t>
    </dgm:pt>
    <dgm:pt modelId="{0EC41689-7854-44ED-A716-F76EDB81D027}" type="sibTrans" cxnId="{FBDC1778-9C25-4C2E-B9E9-B5F5CE6CF1F2}">
      <dgm:prSet/>
      <dgm:spPr/>
      <dgm:t>
        <a:bodyPr/>
        <a:lstStyle/>
        <a:p>
          <a:endParaRPr lang="ru-RU"/>
        </a:p>
      </dgm:t>
    </dgm:pt>
    <dgm:pt modelId="{E4617815-DF54-45D0-831C-FBE496F62AA9}" type="pres">
      <dgm:prSet presAssocID="{B61E1C26-0398-488B-B816-A81316F74D6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A71408-6011-44E6-8B1D-CC267DAEF877}" type="pres">
      <dgm:prSet presAssocID="{499EE98A-68C4-42F2-B4FB-00E25B9D9066}" presName="root1" presStyleCnt="0"/>
      <dgm:spPr/>
    </dgm:pt>
    <dgm:pt modelId="{9861A470-BD66-430E-81A2-07EC352ADCC5}" type="pres">
      <dgm:prSet presAssocID="{499EE98A-68C4-42F2-B4FB-00E25B9D9066}" presName="LevelOneTextNode" presStyleLbl="node0" presStyleIdx="0" presStyleCnt="2" custLinFactNeighborX="-40052" custLinFactNeighborY="1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FB0DBD-6637-46D4-9023-24E4F12369B2}" type="pres">
      <dgm:prSet presAssocID="{499EE98A-68C4-42F2-B4FB-00E25B9D9066}" presName="level2hierChild" presStyleCnt="0"/>
      <dgm:spPr/>
    </dgm:pt>
    <dgm:pt modelId="{ACECC3E8-946E-45B5-8AD4-1F5F863F6799}" type="pres">
      <dgm:prSet presAssocID="{89F7AFE8-5B37-4217-BCB8-538412E3684B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76A0F1DE-0F11-44AF-871B-9F6EA1962811}" type="pres">
      <dgm:prSet presAssocID="{89F7AFE8-5B37-4217-BCB8-538412E3684B}" presName="connTx" presStyleLbl="parChTrans1D2" presStyleIdx="0" presStyleCnt="8"/>
      <dgm:spPr/>
      <dgm:t>
        <a:bodyPr/>
        <a:lstStyle/>
        <a:p>
          <a:endParaRPr lang="ru-RU"/>
        </a:p>
      </dgm:t>
    </dgm:pt>
    <dgm:pt modelId="{D06B72CE-2B2A-4EB9-9574-C08487B820E3}" type="pres">
      <dgm:prSet presAssocID="{4CABC487-9D61-4240-A4D3-BC8C30F6A292}" presName="root2" presStyleCnt="0"/>
      <dgm:spPr/>
    </dgm:pt>
    <dgm:pt modelId="{C0124AD3-B96A-42B0-860C-489E98145745}" type="pres">
      <dgm:prSet presAssocID="{4CABC487-9D61-4240-A4D3-BC8C30F6A292}" presName="LevelTwoTextNode" presStyleLbl="node2" presStyleIdx="0" presStyleCnt="8" custScaleX="2729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1C9B58-ECA2-49C2-B2C7-AC80532940B3}" type="pres">
      <dgm:prSet presAssocID="{4CABC487-9D61-4240-A4D3-BC8C30F6A292}" presName="level3hierChild" presStyleCnt="0"/>
      <dgm:spPr/>
    </dgm:pt>
    <dgm:pt modelId="{BEB62A9C-AA83-40D0-8D41-DEE08C71C8B3}" type="pres">
      <dgm:prSet presAssocID="{6AADBD65-F0A4-4CE0-A761-2CBBA159EC23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A1B60FCC-F2CF-4A9A-A5BF-856039D8E97E}" type="pres">
      <dgm:prSet presAssocID="{6AADBD65-F0A4-4CE0-A761-2CBBA159EC2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05E63651-952C-4B8C-B0FF-8FC86054CEB2}" type="pres">
      <dgm:prSet presAssocID="{05F1E035-4D42-4904-BF5A-1827738F720C}" presName="root2" presStyleCnt="0"/>
      <dgm:spPr/>
    </dgm:pt>
    <dgm:pt modelId="{66F2FDC9-9A17-478D-A190-00A1875B4943}" type="pres">
      <dgm:prSet presAssocID="{05F1E035-4D42-4904-BF5A-1827738F720C}" presName="LevelTwoTextNode" presStyleLbl="node2" presStyleIdx="1" presStyleCnt="8" custScaleX="6061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B5285A-B4E9-4662-B32D-347D9FCC446E}" type="pres">
      <dgm:prSet presAssocID="{05F1E035-4D42-4904-BF5A-1827738F720C}" presName="level3hierChild" presStyleCnt="0"/>
      <dgm:spPr/>
    </dgm:pt>
    <dgm:pt modelId="{1A352212-A73D-43FF-B91B-081212A0D68F}" type="pres">
      <dgm:prSet presAssocID="{59D70285-F2A4-465D-BDDB-1B9C0D5EF22D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FCB7C300-499F-45F6-BEC5-29B8B528525C}" type="pres">
      <dgm:prSet presAssocID="{59D70285-F2A4-465D-BDDB-1B9C0D5EF22D}" presName="connTx" presStyleLbl="parChTrans1D2" presStyleIdx="2" presStyleCnt="8"/>
      <dgm:spPr/>
      <dgm:t>
        <a:bodyPr/>
        <a:lstStyle/>
        <a:p>
          <a:endParaRPr lang="ru-RU"/>
        </a:p>
      </dgm:t>
    </dgm:pt>
    <dgm:pt modelId="{951D0C80-B3CF-4766-92E5-8EFCF2D33010}" type="pres">
      <dgm:prSet presAssocID="{A9907FD7-1B22-434F-9A4B-DA291C082A51}" presName="root2" presStyleCnt="0"/>
      <dgm:spPr/>
    </dgm:pt>
    <dgm:pt modelId="{EB72662F-F389-498C-814F-D9ACFC9126AD}" type="pres">
      <dgm:prSet presAssocID="{A9907FD7-1B22-434F-9A4B-DA291C082A51}" presName="LevelTwoTextNode" presStyleLbl="node2" presStyleIdx="2" presStyleCnt="8" custScaleX="446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169F7B-0D9D-4079-B5C6-49F6265E73F2}" type="pres">
      <dgm:prSet presAssocID="{A9907FD7-1B22-434F-9A4B-DA291C082A51}" presName="level3hierChild" presStyleCnt="0"/>
      <dgm:spPr/>
    </dgm:pt>
    <dgm:pt modelId="{D06A0D62-CBC2-4485-9D52-1A07B32EC0CA}" type="pres">
      <dgm:prSet presAssocID="{C72865D8-68E8-433F-87CB-2177D8536C04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19A77433-0562-4694-A98E-8379975B2679}" type="pres">
      <dgm:prSet presAssocID="{C72865D8-68E8-433F-87CB-2177D8536C04}" presName="connTx" presStyleLbl="parChTrans1D2" presStyleIdx="3" presStyleCnt="8"/>
      <dgm:spPr/>
      <dgm:t>
        <a:bodyPr/>
        <a:lstStyle/>
        <a:p>
          <a:endParaRPr lang="ru-RU"/>
        </a:p>
      </dgm:t>
    </dgm:pt>
    <dgm:pt modelId="{8E77FCE5-6D81-44F4-AE04-F1AF9A580FF2}" type="pres">
      <dgm:prSet presAssocID="{50983991-D5A6-47F4-941A-FECF3FFF0852}" presName="root2" presStyleCnt="0"/>
      <dgm:spPr/>
    </dgm:pt>
    <dgm:pt modelId="{878B0F25-2AFD-431F-A1B2-11DB72142734}" type="pres">
      <dgm:prSet presAssocID="{50983991-D5A6-47F4-941A-FECF3FFF0852}" presName="LevelTwoTextNode" presStyleLbl="node2" presStyleIdx="3" presStyleCnt="8" custScaleX="6060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C9FDB4-A4A1-49DE-9745-231F8C3BDAF0}" type="pres">
      <dgm:prSet presAssocID="{50983991-D5A6-47F4-941A-FECF3FFF0852}" presName="level3hierChild" presStyleCnt="0"/>
      <dgm:spPr/>
    </dgm:pt>
    <dgm:pt modelId="{9F750046-9724-4878-AFB2-5FF6DBA86C9C}" type="pres">
      <dgm:prSet presAssocID="{91A055C3-35CE-4A4E-B58E-DCBAF017661D}" presName="root1" presStyleCnt="0"/>
      <dgm:spPr/>
    </dgm:pt>
    <dgm:pt modelId="{73874AE1-3D82-436D-AC13-96F64D8D1512}" type="pres">
      <dgm:prSet presAssocID="{91A055C3-35CE-4A4E-B58E-DCBAF017661D}" presName="LevelOneTextNode" presStyleLbl="node0" presStyleIdx="1" presStyleCnt="2" custLinFactNeighborX="-40052" custLinFactNeighborY="198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49379F-5D47-4E46-B0B0-6B1C0867B6E6}" type="pres">
      <dgm:prSet presAssocID="{91A055C3-35CE-4A4E-B58E-DCBAF017661D}" presName="level2hierChild" presStyleCnt="0"/>
      <dgm:spPr/>
    </dgm:pt>
    <dgm:pt modelId="{18F2A7B0-1912-44F1-B43A-F5474889F92F}" type="pres">
      <dgm:prSet presAssocID="{0A087D33-6673-4CCF-A299-C56DCC4F5AD7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1924CA0C-18DC-467A-9308-5B1FA0586192}" type="pres">
      <dgm:prSet presAssocID="{0A087D33-6673-4CCF-A299-C56DCC4F5AD7}" presName="connTx" presStyleLbl="parChTrans1D2" presStyleIdx="4" presStyleCnt="8"/>
      <dgm:spPr/>
      <dgm:t>
        <a:bodyPr/>
        <a:lstStyle/>
        <a:p>
          <a:endParaRPr lang="ru-RU"/>
        </a:p>
      </dgm:t>
    </dgm:pt>
    <dgm:pt modelId="{19871B29-816F-4D5A-90B8-5309A9BD01E8}" type="pres">
      <dgm:prSet presAssocID="{0C2A5107-AB70-47A3-951D-DA6F95F5959E}" presName="root2" presStyleCnt="0"/>
      <dgm:spPr/>
    </dgm:pt>
    <dgm:pt modelId="{ED4C898D-86ED-4D72-990C-D72F4EA836E4}" type="pres">
      <dgm:prSet presAssocID="{0C2A5107-AB70-47A3-951D-DA6F95F5959E}" presName="LevelTwoTextNode" presStyleLbl="node2" presStyleIdx="4" presStyleCnt="8" custScaleX="5129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314DD8-20B6-452B-BBE5-D020BB8FFC85}" type="pres">
      <dgm:prSet presAssocID="{0C2A5107-AB70-47A3-951D-DA6F95F5959E}" presName="level3hierChild" presStyleCnt="0"/>
      <dgm:spPr/>
    </dgm:pt>
    <dgm:pt modelId="{C51DB858-86E1-4C37-AA51-0E4436857407}" type="pres">
      <dgm:prSet presAssocID="{C3AF9E85-7510-47C8-9FF1-7B21FCF99A8A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8A2B6C3D-9AD3-4060-9F34-11C770BECB40}" type="pres">
      <dgm:prSet presAssocID="{C3AF9E85-7510-47C8-9FF1-7B21FCF99A8A}" presName="connTx" presStyleLbl="parChTrans1D2" presStyleIdx="5" presStyleCnt="8"/>
      <dgm:spPr/>
      <dgm:t>
        <a:bodyPr/>
        <a:lstStyle/>
        <a:p>
          <a:endParaRPr lang="ru-RU"/>
        </a:p>
      </dgm:t>
    </dgm:pt>
    <dgm:pt modelId="{EA7257D7-3F70-4BB2-8D47-AE12E18DDFFE}" type="pres">
      <dgm:prSet presAssocID="{66C5FE17-BC9D-4826-977E-80955B090E38}" presName="root2" presStyleCnt="0"/>
      <dgm:spPr/>
    </dgm:pt>
    <dgm:pt modelId="{9E791ABB-FAC0-470A-8F83-6E60B88856B1}" type="pres">
      <dgm:prSet presAssocID="{66C5FE17-BC9D-4826-977E-80955B090E38}" presName="LevelTwoTextNode" presStyleLbl="node2" presStyleIdx="5" presStyleCnt="8" custScaleX="526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C754B-643B-4B81-A394-E4C6F0B295E9}" type="pres">
      <dgm:prSet presAssocID="{66C5FE17-BC9D-4826-977E-80955B090E38}" presName="level3hierChild" presStyleCnt="0"/>
      <dgm:spPr/>
    </dgm:pt>
    <dgm:pt modelId="{888C6B76-8002-462D-B92F-56709CF016ED}" type="pres">
      <dgm:prSet presAssocID="{CBE1EF93-A911-4AB3-AC92-1A64F8D1C655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59FC51FB-503A-47B9-8288-833CF922B290}" type="pres">
      <dgm:prSet presAssocID="{CBE1EF93-A911-4AB3-AC92-1A64F8D1C655}" presName="connTx" presStyleLbl="parChTrans1D2" presStyleIdx="6" presStyleCnt="8"/>
      <dgm:spPr/>
      <dgm:t>
        <a:bodyPr/>
        <a:lstStyle/>
        <a:p>
          <a:endParaRPr lang="ru-RU"/>
        </a:p>
      </dgm:t>
    </dgm:pt>
    <dgm:pt modelId="{72E405E2-3C31-469F-A8DC-F551EC0981B7}" type="pres">
      <dgm:prSet presAssocID="{E0D6BE0B-C02A-486A-A7CD-DE69E6BCF387}" presName="root2" presStyleCnt="0"/>
      <dgm:spPr/>
    </dgm:pt>
    <dgm:pt modelId="{642C44AA-A1BE-49EC-A3E6-7214086C67F1}" type="pres">
      <dgm:prSet presAssocID="{E0D6BE0B-C02A-486A-A7CD-DE69E6BCF387}" presName="LevelTwoTextNode" presStyleLbl="node2" presStyleIdx="6" presStyleCnt="8" custScaleX="526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94E20E-1DA0-4371-8B14-23A54CE48395}" type="pres">
      <dgm:prSet presAssocID="{E0D6BE0B-C02A-486A-A7CD-DE69E6BCF387}" presName="level3hierChild" presStyleCnt="0"/>
      <dgm:spPr/>
    </dgm:pt>
    <dgm:pt modelId="{347D39C2-DBF7-4DB3-AD26-1D87877E5669}" type="pres">
      <dgm:prSet presAssocID="{1CE34412-7CE4-430F-9721-7E81E7BBD095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AB295C1B-4E1F-4922-BCB7-012E9628505D}" type="pres">
      <dgm:prSet presAssocID="{1CE34412-7CE4-430F-9721-7E81E7BBD095}" presName="connTx" presStyleLbl="parChTrans1D2" presStyleIdx="7" presStyleCnt="8"/>
      <dgm:spPr/>
      <dgm:t>
        <a:bodyPr/>
        <a:lstStyle/>
        <a:p>
          <a:endParaRPr lang="ru-RU"/>
        </a:p>
      </dgm:t>
    </dgm:pt>
    <dgm:pt modelId="{FDF0ED15-E968-413F-A9B0-C845194E4C3C}" type="pres">
      <dgm:prSet presAssocID="{BA8D3C45-C28F-446F-81CB-7813A36D02DB}" presName="root2" presStyleCnt="0"/>
      <dgm:spPr/>
    </dgm:pt>
    <dgm:pt modelId="{41B162A5-193D-4549-9BB6-F854A9708FA6}" type="pres">
      <dgm:prSet presAssocID="{BA8D3C45-C28F-446F-81CB-7813A36D02DB}" presName="LevelTwoTextNode" presStyleLbl="node2" presStyleIdx="7" presStyleCnt="8" custScaleX="4729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9BC6A0-5967-4B8F-9160-056F5398623F}" type="pres">
      <dgm:prSet presAssocID="{BA8D3C45-C28F-446F-81CB-7813A36D02DB}" presName="level3hierChild" presStyleCnt="0"/>
      <dgm:spPr/>
    </dgm:pt>
  </dgm:ptLst>
  <dgm:cxnLst>
    <dgm:cxn modelId="{B90FEDB1-D20B-4C42-936E-06ECA00DECD9}" type="presOf" srcId="{1CE34412-7CE4-430F-9721-7E81E7BBD095}" destId="{347D39C2-DBF7-4DB3-AD26-1D87877E5669}" srcOrd="0" destOrd="0" presId="urn:microsoft.com/office/officeart/2005/8/layout/hierarchy2"/>
    <dgm:cxn modelId="{ED76BA06-6B1E-4E4F-8ADC-DF1DB1ED1AEA}" type="presOf" srcId="{499EE98A-68C4-42F2-B4FB-00E25B9D9066}" destId="{9861A470-BD66-430E-81A2-07EC352ADCC5}" srcOrd="0" destOrd="0" presId="urn:microsoft.com/office/officeart/2005/8/layout/hierarchy2"/>
    <dgm:cxn modelId="{3E5EAAD7-589C-4FD4-8036-0B9F4AC8E32B}" type="presOf" srcId="{59D70285-F2A4-465D-BDDB-1B9C0D5EF22D}" destId="{1A352212-A73D-43FF-B91B-081212A0D68F}" srcOrd="0" destOrd="0" presId="urn:microsoft.com/office/officeart/2005/8/layout/hierarchy2"/>
    <dgm:cxn modelId="{2FD51B85-5262-4E17-A32E-58C4AB4CDEB4}" srcId="{499EE98A-68C4-42F2-B4FB-00E25B9D9066}" destId="{05F1E035-4D42-4904-BF5A-1827738F720C}" srcOrd="1" destOrd="0" parTransId="{6AADBD65-F0A4-4CE0-A761-2CBBA159EC23}" sibTransId="{33C86AEE-10EF-4C12-8F79-B6CB8CE14916}"/>
    <dgm:cxn modelId="{093097A7-3CF4-4D0B-BCD9-6D24260F50A8}" srcId="{91A055C3-35CE-4A4E-B58E-DCBAF017661D}" destId="{E0D6BE0B-C02A-486A-A7CD-DE69E6BCF387}" srcOrd="2" destOrd="0" parTransId="{CBE1EF93-A911-4AB3-AC92-1A64F8D1C655}" sibTransId="{61EE3123-73EF-4D70-AD2D-2ACDEFC6CA10}"/>
    <dgm:cxn modelId="{DB09BAFA-A20A-48A0-B7CA-760F7DC9DD5B}" type="presOf" srcId="{CBE1EF93-A911-4AB3-AC92-1A64F8D1C655}" destId="{59FC51FB-503A-47B9-8288-833CF922B290}" srcOrd="1" destOrd="0" presId="urn:microsoft.com/office/officeart/2005/8/layout/hierarchy2"/>
    <dgm:cxn modelId="{ECE5CA51-8C89-42D7-BDDA-75DD0D6B63C8}" type="presOf" srcId="{1CE34412-7CE4-430F-9721-7E81E7BBD095}" destId="{AB295C1B-4E1F-4922-BCB7-012E9628505D}" srcOrd="1" destOrd="0" presId="urn:microsoft.com/office/officeart/2005/8/layout/hierarchy2"/>
    <dgm:cxn modelId="{13666477-331A-44AF-A84A-AFA0AA24A61D}" srcId="{499EE98A-68C4-42F2-B4FB-00E25B9D9066}" destId="{50983991-D5A6-47F4-941A-FECF3FFF0852}" srcOrd="3" destOrd="0" parTransId="{C72865D8-68E8-433F-87CB-2177D8536C04}" sibTransId="{B0444449-5B70-4C5D-B934-F5F37DBF7CC1}"/>
    <dgm:cxn modelId="{B4654152-0D2F-42B0-B331-98632C0801DE}" srcId="{499EE98A-68C4-42F2-B4FB-00E25B9D9066}" destId="{A9907FD7-1B22-434F-9A4B-DA291C082A51}" srcOrd="2" destOrd="0" parTransId="{59D70285-F2A4-465D-BDDB-1B9C0D5EF22D}" sibTransId="{15E36B79-721E-4AB2-8608-61261962B26C}"/>
    <dgm:cxn modelId="{7D8B6817-68C7-4742-BB0F-399CE0E797C5}" type="presOf" srcId="{C72865D8-68E8-433F-87CB-2177D8536C04}" destId="{D06A0D62-CBC2-4485-9D52-1A07B32EC0CA}" srcOrd="0" destOrd="0" presId="urn:microsoft.com/office/officeart/2005/8/layout/hierarchy2"/>
    <dgm:cxn modelId="{E2E70A6E-1F13-49B7-868E-44F0E18052C1}" type="presOf" srcId="{59D70285-F2A4-465D-BDDB-1B9C0D5EF22D}" destId="{FCB7C300-499F-45F6-BEC5-29B8B528525C}" srcOrd="1" destOrd="0" presId="urn:microsoft.com/office/officeart/2005/8/layout/hierarchy2"/>
    <dgm:cxn modelId="{E61C4BAB-0494-4F1D-A7A5-0E08449C293B}" type="presOf" srcId="{50983991-D5A6-47F4-941A-FECF3FFF0852}" destId="{878B0F25-2AFD-431F-A1B2-11DB72142734}" srcOrd="0" destOrd="0" presId="urn:microsoft.com/office/officeart/2005/8/layout/hierarchy2"/>
    <dgm:cxn modelId="{019F00EE-3683-4C91-B3E5-F92396A54999}" type="presOf" srcId="{CBE1EF93-A911-4AB3-AC92-1A64F8D1C655}" destId="{888C6B76-8002-462D-B92F-56709CF016ED}" srcOrd="0" destOrd="0" presId="urn:microsoft.com/office/officeart/2005/8/layout/hierarchy2"/>
    <dgm:cxn modelId="{36D17CA8-BDCE-4F6A-9323-F1DDDDC7D1C5}" type="presOf" srcId="{6AADBD65-F0A4-4CE0-A761-2CBBA159EC23}" destId="{A1B60FCC-F2CF-4A9A-A5BF-856039D8E97E}" srcOrd="1" destOrd="0" presId="urn:microsoft.com/office/officeart/2005/8/layout/hierarchy2"/>
    <dgm:cxn modelId="{B2AE127B-B54A-4B88-B0B8-F112D71177D0}" srcId="{B61E1C26-0398-488B-B816-A81316F74D64}" destId="{91A055C3-35CE-4A4E-B58E-DCBAF017661D}" srcOrd="1" destOrd="0" parTransId="{6772FD8A-3547-4B9C-BD78-997FF68EF7B9}" sibTransId="{773940C9-31DD-45F8-97F3-1320B7CADB06}"/>
    <dgm:cxn modelId="{D3AB6020-CAD7-451E-AC8D-A5AFFCB0E3EC}" type="presOf" srcId="{4CABC487-9D61-4240-A4D3-BC8C30F6A292}" destId="{C0124AD3-B96A-42B0-860C-489E98145745}" srcOrd="0" destOrd="0" presId="urn:microsoft.com/office/officeart/2005/8/layout/hierarchy2"/>
    <dgm:cxn modelId="{4CBC80A7-1170-4E71-9700-199D89CACB9F}" type="presOf" srcId="{91A055C3-35CE-4A4E-B58E-DCBAF017661D}" destId="{73874AE1-3D82-436D-AC13-96F64D8D1512}" srcOrd="0" destOrd="0" presId="urn:microsoft.com/office/officeart/2005/8/layout/hierarchy2"/>
    <dgm:cxn modelId="{50388DE7-39BC-46DF-8F6B-B7C137E90A19}" type="presOf" srcId="{89F7AFE8-5B37-4217-BCB8-538412E3684B}" destId="{76A0F1DE-0F11-44AF-871B-9F6EA1962811}" srcOrd="1" destOrd="0" presId="urn:microsoft.com/office/officeart/2005/8/layout/hierarchy2"/>
    <dgm:cxn modelId="{3ED47D8B-B3CF-4D65-A8DD-FA46F56B21DE}" type="presOf" srcId="{E0D6BE0B-C02A-486A-A7CD-DE69E6BCF387}" destId="{642C44AA-A1BE-49EC-A3E6-7214086C67F1}" srcOrd="0" destOrd="0" presId="urn:microsoft.com/office/officeart/2005/8/layout/hierarchy2"/>
    <dgm:cxn modelId="{56802502-E812-47F7-90BD-52DB801F262D}" type="presOf" srcId="{89F7AFE8-5B37-4217-BCB8-538412E3684B}" destId="{ACECC3E8-946E-45B5-8AD4-1F5F863F6799}" srcOrd="0" destOrd="0" presId="urn:microsoft.com/office/officeart/2005/8/layout/hierarchy2"/>
    <dgm:cxn modelId="{DE96930C-8F61-473F-B39F-DF62C91213BD}" type="presOf" srcId="{C3AF9E85-7510-47C8-9FF1-7B21FCF99A8A}" destId="{C51DB858-86E1-4C37-AA51-0E4436857407}" srcOrd="0" destOrd="0" presId="urn:microsoft.com/office/officeart/2005/8/layout/hierarchy2"/>
    <dgm:cxn modelId="{557EDBB3-443A-4F1A-AF2C-14F9D9A59481}" type="presOf" srcId="{66C5FE17-BC9D-4826-977E-80955B090E38}" destId="{9E791ABB-FAC0-470A-8F83-6E60B88856B1}" srcOrd="0" destOrd="0" presId="urn:microsoft.com/office/officeart/2005/8/layout/hierarchy2"/>
    <dgm:cxn modelId="{652E5D9D-B561-42C4-961E-D87C09ADF2D9}" type="presOf" srcId="{B61E1C26-0398-488B-B816-A81316F74D64}" destId="{E4617815-DF54-45D0-831C-FBE496F62AA9}" srcOrd="0" destOrd="0" presId="urn:microsoft.com/office/officeart/2005/8/layout/hierarchy2"/>
    <dgm:cxn modelId="{4BC0647A-A436-4B33-BF8B-95D3F25B1822}" type="presOf" srcId="{C72865D8-68E8-433F-87CB-2177D8536C04}" destId="{19A77433-0562-4694-A98E-8379975B2679}" srcOrd="1" destOrd="0" presId="urn:microsoft.com/office/officeart/2005/8/layout/hierarchy2"/>
    <dgm:cxn modelId="{AC15C995-B5B3-40F8-8684-6D80E09E6107}" srcId="{91A055C3-35CE-4A4E-B58E-DCBAF017661D}" destId="{66C5FE17-BC9D-4826-977E-80955B090E38}" srcOrd="1" destOrd="0" parTransId="{C3AF9E85-7510-47C8-9FF1-7B21FCF99A8A}" sibTransId="{8C5813CC-90D3-459F-A779-765E16F9B523}"/>
    <dgm:cxn modelId="{9F2ECEFA-C871-4FFF-B8F4-681ED66F867D}" srcId="{499EE98A-68C4-42F2-B4FB-00E25B9D9066}" destId="{4CABC487-9D61-4240-A4D3-BC8C30F6A292}" srcOrd="0" destOrd="0" parTransId="{89F7AFE8-5B37-4217-BCB8-538412E3684B}" sibTransId="{2A14BB8C-B549-4262-B234-FD8B89F1D88D}"/>
    <dgm:cxn modelId="{9FB8BD85-F572-4690-A02C-2DA50CC90778}" type="presOf" srcId="{A9907FD7-1B22-434F-9A4B-DA291C082A51}" destId="{EB72662F-F389-498C-814F-D9ACFC9126AD}" srcOrd="0" destOrd="0" presId="urn:microsoft.com/office/officeart/2005/8/layout/hierarchy2"/>
    <dgm:cxn modelId="{760B9C98-F188-4C7E-A350-9E09AF16323F}" type="presOf" srcId="{BA8D3C45-C28F-446F-81CB-7813A36D02DB}" destId="{41B162A5-193D-4549-9BB6-F854A9708FA6}" srcOrd="0" destOrd="0" presId="urn:microsoft.com/office/officeart/2005/8/layout/hierarchy2"/>
    <dgm:cxn modelId="{D7DCE9C9-9AE4-458F-A929-300822F41FAD}" type="presOf" srcId="{0A087D33-6673-4CCF-A299-C56DCC4F5AD7}" destId="{18F2A7B0-1912-44F1-B43A-F5474889F92F}" srcOrd="0" destOrd="0" presId="urn:microsoft.com/office/officeart/2005/8/layout/hierarchy2"/>
    <dgm:cxn modelId="{38617971-1BBB-477C-A5C0-2B008F3C935B}" type="presOf" srcId="{0A087D33-6673-4CCF-A299-C56DCC4F5AD7}" destId="{1924CA0C-18DC-467A-9308-5B1FA0586192}" srcOrd="1" destOrd="0" presId="urn:microsoft.com/office/officeart/2005/8/layout/hierarchy2"/>
    <dgm:cxn modelId="{FBDC1778-9C25-4C2E-B9E9-B5F5CE6CF1F2}" srcId="{91A055C3-35CE-4A4E-B58E-DCBAF017661D}" destId="{BA8D3C45-C28F-446F-81CB-7813A36D02DB}" srcOrd="3" destOrd="0" parTransId="{1CE34412-7CE4-430F-9721-7E81E7BBD095}" sibTransId="{0EC41689-7854-44ED-A716-F76EDB81D027}"/>
    <dgm:cxn modelId="{99A9F13E-8B07-47D5-BBBE-DABF1ADC7928}" type="presOf" srcId="{0C2A5107-AB70-47A3-951D-DA6F95F5959E}" destId="{ED4C898D-86ED-4D72-990C-D72F4EA836E4}" srcOrd="0" destOrd="0" presId="urn:microsoft.com/office/officeart/2005/8/layout/hierarchy2"/>
    <dgm:cxn modelId="{A32E92C3-0AC8-474B-8249-701F58AF07A4}" type="presOf" srcId="{05F1E035-4D42-4904-BF5A-1827738F720C}" destId="{66F2FDC9-9A17-478D-A190-00A1875B4943}" srcOrd="0" destOrd="0" presId="urn:microsoft.com/office/officeart/2005/8/layout/hierarchy2"/>
    <dgm:cxn modelId="{1BCC8212-F490-4BCE-8FE9-A1855721F9B2}" srcId="{91A055C3-35CE-4A4E-B58E-DCBAF017661D}" destId="{0C2A5107-AB70-47A3-951D-DA6F95F5959E}" srcOrd="0" destOrd="0" parTransId="{0A087D33-6673-4CCF-A299-C56DCC4F5AD7}" sibTransId="{A08C401A-954A-4D13-A405-116DDBF4CA9F}"/>
    <dgm:cxn modelId="{111D3094-1EC0-40E6-8799-379E281F3611}" srcId="{B61E1C26-0398-488B-B816-A81316F74D64}" destId="{499EE98A-68C4-42F2-B4FB-00E25B9D9066}" srcOrd="0" destOrd="0" parTransId="{1E1E9643-834E-4AD6-BC7E-EA1B2E68DC9D}" sibTransId="{0DE3D027-553B-4125-8340-4EDC3166FDD1}"/>
    <dgm:cxn modelId="{306D7B8C-FBED-47E8-871F-7BB9E4ABE474}" type="presOf" srcId="{6AADBD65-F0A4-4CE0-A761-2CBBA159EC23}" destId="{BEB62A9C-AA83-40D0-8D41-DEE08C71C8B3}" srcOrd="0" destOrd="0" presId="urn:microsoft.com/office/officeart/2005/8/layout/hierarchy2"/>
    <dgm:cxn modelId="{FEEECFD0-C65C-4C8D-9D72-8BB4892A2D1F}" type="presOf" srcId="{C3AF9E85-7510-47C8-9FF1-7B21FCF99A8A}" destId="{8A2B6C3D-9AD3-4060-9F34-11C770BECB40}" srcOrd="1" destOrd="0" presId="urn:microsoft.com/office/officeart/2005/8/layout/hierarchy2"/>
    <dgm:cxn modelId="{2D33E8A0-0D59-498D-BC90-8A64A584A927}" type="presParOf" srcId="{E4617815-DF54-45D0-831C-FBE496F62AA9}" destId="{84A71408-6011-44E6-8B1D-CC267DAEF877}" srcOrd="0" destOrd="0" presId="urn:microsoft.com/office/officeart/2005/8/layout/hierarchy2"/>
    <dgm:cxn modelId="{983BA3A9-B8A9-43EC-A4F3-62871E0CAEEC}" type="presParOf" srcId="{84A71408-6011-44E6-8B1D-CC267DAEF877}" destId="{9861A470-BD66-430E-81A2-07EC352ADCC5}" srcOrd="0" destOrd="0" presId="urn:microsoft.com/office/officeart/2005/8/layout/hierarchy2"/>
    <dgm:cxn modelId="{0A677B4D-9F63-4393-99A0-3F72B87DFE6E}" type="presParOf" srcId="{84A71408-6011-44E6-8B1D-CC267DAEF877}" destId="{CBFB0DBD-6637-46D4-9023-24E4F12369B2}" srcOrd="1" destOrd="0" presId="urn:microsoft.com/office/officeart/2005/8/layout/hierarchy2"/>
    <dgm:cxn modelId="{783996EA-CB78-4181-BB90-49F17C074D38}" type="presParOf" srcId="{CBFB0DBD-6637-46D4-9023-24E4F12369B2}" destId="{ACECC3E8-946E-45B5-8AD4-1F5F863F6799}" srcOrd="0" destOrd="0" presId="urn:microsoft.com/office/officeart/2005/8/layout/hierarchy2"/>
    <dgm:cxn modelId="{769E595B-F55E-40B8-BC86-981322F47BE3}" type="presParOf" srcId="{ACECC3E8-946E-45B5-8AD4-1F5F863F6799}" destId="{76A0F1DE-0F11-44AF-871B-9F6EA1962811}" srcOrd="0" destOrd="0" presId="urn:microsoft.com/office/officeart/2005/8/layout/hierarchy2"/>
    <dgm:cxn modelId="{6A94A27E-084A-435B-9217-691FCB5836A0}" type="presParOf" srcId="{CBFB0DBD-6637-46D4-9023-24E4F12369B2}" destId="{D06B72CE-2B2A-4EB9-9574-C08487B820E3}" srcOrd="1" destOrd="0" presId="urn:microsoft.com/office/officeart/2005/8/layout/hierarchy2"/>
    <dgm:cxn modelId="{36DC345E-FF25-4EDF-A143-EDCFE0183AE6}" type="presParOf" srcId="{D06B72CE-2B2A-4EB9-9574-C08487B820E3}" destId="{C0124AD3-B96A-42B0-860C-489E98145745}" srcOrd="0" destOrd="0" presId="urn:microsoft.com/office/officeart/2005/8/layout/hierarchy2"/>
    <dgm:cxn modelId="{990C9377-6501-465B-9978-85AAE11CA071}" type="presParOf" srcId="{D06B72CE-2B2A-4EB9-9574-C08487B820E3}" destId="{F21C9B58-ECA2-49C2-B2C7-AC80532940B3}" srcOrd="1" destOrd="0" presId="urn:microsoft.com/office/officeart/2005/8/layout/hierarchy2"/>
    <dgm:cxn modelId="{47DC2838-A3D6-4B3A-9213-0CCAEFEE26D2}" type="presParOf" srcId="{CBFB0DBD-6637-46D4-9023-24E4F12369B2}" destId="{BEB62A9C-AA83-40D0-8D41-DEE08C71C8B3}" srcOrd="2" destOrd="0" presId="urn:microsoft.com/office/officeart/2005/8/layout/hierarchy2"/>
    <dgm:cxn modelId="{96EA5739-09D5-4110-8683-8D43C84C3BCA}" type="presParOf" srcId="{BEB62A9C-AA83-40D0-8D41-DEE08C71C8B3}" destId="{A1B60FCC-F2CF-4A9A-A5BF-856039D8E97E}" srcOrd="0" destOrd="0" presId="urn:microsoft.com/office/officeart/2005/8/layout/hierarchy2"/>
    <dgm:cxn modelId="{10D2963E-388E-4ABA-A5C2-149B1ECFA61D}" type="presParOf" srcId="{CBFB0DBD-6637-46D4-9023-24E4F12369B2}" destId="{05E63651-952C-4B8C-B0FF-8FC86054CEB2}" srcOrd="3" destOrd="0" presId="urn:microsoft.com/office/officeart/2005/8/layout/hierarchy2"/>
    <dgm:cxn modelId="{D92F4BFB-3447-4C2E-B8A6-2E2CFE7F8923}" type="presParOf" srcId="{05E63651-952C-4B8C-B0FF-8FC86054CEB2}" destId="{66F2FDC9-9A17-478D-A190-00A1875B4943}" srcOrd="0" destOrd="0" presId="urn:microsoft.com/office/officeart/2005/8/layout/hierarchy2"/>
    <dgm:cxn modelId="{D3B211DD-A4F4-4451-8788-812A63A94CF8}" type="presParOf" srcId="{05E63651-952C-4B8C-B0FF-8FC86054CEB2}" destId="{11B5285A-B4E9-4662-B32D-347D9FCC446E}" srcOrd="1" destOrd="0" presId="urn:microsoft.com/office/officeart/2005/8/layout/hierarchy2"/>
    <dgm:cxn modelId="{2AAC5966-B079-49CF-8D77-8E0FCE425EB9}" type="presParOf" srcId="{CBFB0DBD-6637-46D4-9023-24E4F12369B2}" destId="{1A352212-A73D-43FF-B91B-081212A0D68F}" srcOrd="4" destOrd="0" presId="urn:microsoft.com/office/officeart/2005/8/layout/hierarchy2"/>
    <dgm:cxn modelId="{823FE9A9-BF38-4170-9966-F9C94BED2664}" type="presParOf" srcId="{1A352212-A73D-43FF-B91B-081212A0D68F}" destId="{FCB7C300-499F-45F6-BEC5-29B8B528525C}" srcOrd="0" destOrd="0" presId="urn:microsoft.com/office/officeart/2005/8/layout/hierarchy2"/>
    <dgm:cxn modelId="{3B28DE51-C334-4009-B8C4-362B7C2A65EC}" type="presParOf" srcId="{CBFB0DBD-6637-46D4-9023-24E4F12369B2}" destId="{951D0C80-B3CF-4766-92E5-8EFCF2D33010}" srcOrd="5" destOrd="0" presId="urn:microsoft.com/office/officeart/2005/8/layout/hierarchy2"/>
    <dgm:cxn modelId="{9A778CF1-C5AE-4EC9-AA08-03B7BF3B0407}" type="presParOf" srcId="{951D0C80-B3CF-4766-92E5-8EFCF2D33010}" destId="{EB72662F-F389-498C-814F-D9ACFC9126AD}" srcOrd="0" destOrd="0" presId="urn:microsoft.com/office/officeart/2005/8/layout/hierarchy2"/>
    <dgm:cxn modelId="{F14F9207-5618-4763-927B-6E439F63E849}" type="presParOf" srcId="{951D0C80-B3CF-4766-92E5-8EFCF2D33010}" destId="{C3169F7B-0D9D-4079-B5C6-49F6265E73F2}" srcOrd="1" destOrd="0" presId="urn:microsoft.com/office/officeart/2005/8/layout/hierarchy2"/>
    <dgm:cxn modelId="{F48D3401-DE15-4020-8CC6-AC7D3D2E55FD}" type="presParOf" srcId="{CBFB0DBD-6637-46D4-9023-24E4F12369B2}" destId="{D06A0D62-CBC2-4485-9D52-1A07B32EC0CA}" srcOrd="6" destOrd="0" presId="urn:microsoft.com/office/officeart/2005/8/layout/hierarchy2"/>
    <dgm:cxn modelId="{831873DB-EB0A-4AFA-B929-5B7F7BC88C6F}" type="presParOf" srcId="{D06A0D62-CBC2-4485-9D52-1A07B32EC0CA}" destId="{19A77433-0562-4694-A98E-8379975B2679}" srcOrd="0" destOrd="0" presId="urn:microsoft.com/office/officeart/2005/8/layout/hierarchy2"/>
    <dgm:cxn modelId="{640B6B9A-DBD0-44C6-80E3-5F4ADA8D3492}" type="presParOf" srcId="{CBFB0DBD-6637-46D4-9023-24E4F12369B2}" destId="{8E77FCE5-6D81-44F4-AE04-F1AF9A580FF2}" srcOrd="7" destOrd="0" presId="urn:microsoft.com/office/officeart/2005/8/layout/hierarchy2"/>
    <dgm:cxn modelId="{79C8BAD5-8C89-427E-B094-D9C34B78CB40}" type="presParOf" srcId="{8E77FCE5-6D81-44F4-AE04-F1AF9A580FF2}" destId="{878B0F25-2AFD-431F-A1B2-11DB72142734}" srcOrd="0" destOrd="0" presId="urn:microsoft.com/office/officeart/2005/8/layout/hierarchy2"/>
    <dgm:cxn modelId="{342189FE-0112-4E17-9F20-A302B20524AD}" type="presParOf" srcId="{8E77FCE5-6D81-44F4-AE04-F1AF9A580FF2}" destId="{AEC9FDB4-A4A1-49DE-9745-231F8C3BDAF0}" srcOrd="1" destOrd="0" presId="urn:microsoft.com/office/officeart/2005/8/layout/hierarchy2"/>
    <dgm:cxn modelId="{2D76921F-7C12-4306-9C05-CDBC809EF788}" type="presParOf" srcId="{E4617815-DF54-45D0-831C-FBE496F62AA9}" destId="{9F750046-9724-4878-AFB2-5FF6DBA86C9C}" srcOrd="1" destOrd="0" presId="urn:microsoft.com/office/officeart/2005/8/layout/hierarchy2"/>
    <dgm:cxn modelId="{C43C816F-FFC6-4041-A768-90815F358A98}" type="presParOf" srcId="{9F750046-9724-4878-AFB2-5FF6DBA86C9C}" destId="{73874AE1-3D82-436D-AC13-96F64D8D1512}" srcOrd="0" destOrd="0" presId="urn:microsoft.com/office/officeart/2005/8/layout/hierarchy2"/>
    <dgm:cxn modelId="{ED27368E-FA21-4ADC-8361-B7877DE6B6C5}" type="presParOf" srcId="{9F750046-9724-4878-AFB2-5FF6DBA86C9C}" destId="{C249379F-5D47-4E46-B0B0-6B1C0867B6E6}" srcOrd="1" destOrd="0" presId="urn:microsoft.com/office/officeart/2005/8/layout/hierarchy2"/>
    <dgm:cxn modelId="{D54CADD3-7003-4D2D-8019-2FB59DA1D3C4}" type="presParOf" srcId="{C249379F-5D47-4E46-B0B0-6B1C0867B6E6}" destId="{18F2A7B0-1912-44F1-B43A-F5474889F92F}" srcOrd="0" destOrd="0" presId="urn:microsoft.com/office/officeart/2005/8/layout/hierarchy2"/>
    <dgm:cxn modelId="{4871FC8D-01AB-498E-89D4-82152E2528F6}" type="presParOf" srcId="{18F2A7B0-1912-44F1-B43A-F5474889F92F}" destId="{1924CA0C-18DC-467A-9308-5B1FA0586192}" srcOrd="0" destOrd="0" presId="urn:microsoft.com/office/officeart/2005/8/layout/hierarchy2"/>
    <dgm:cxn modelId="{21A64CB9-4357-4D7D-A464-4BF1C7103B3F}" type="presParOf" srcId="{C249379F-5D47-4E46-B0B0-6B1C0867B6E6}" destId="{19871B29-816F-4D5A-90B8-5309A9BD01E8}" srcOrd="1" destOrd="0" presId="urn:microsoft.com/office/officeart/2005/8/layout/hierarchy2"/>
    <dgm:cxn modelId="{1C046110-6826-4D81-B539-681147370DFC}" type="presParOf" srcId="{19871B29-816F-4D5A-90B8-5309A9BD01E8}" destId="{ED4C898D-86ED-4D72-990C-D72F4EA836E4}" srcOrd="0" destOrd="0" presId="urn:microsoft.com/office/officeart/2005/8/layout/hierarchy2"/>
    <dgm:cxn modelId="{EBD4BA4A-0184-426F-886A-7C8C1B7E005C}" type="presParOf" srcId="{19871B29-816F-4D5A-90B8-5309A9BD01E8}" destId="{2E314DD8-20B6-452B-BBE5-D020BB8FFC85}" srcOrd="1" destOrd="0" presId="urn:microsoft.com/office/officeart/2005/8/layout/hierarchy2"/>
    <dgm:cxn modelId="{D2C71AAC-BD8B-40F3-877D-7EE06B417364}" type="presParOf" srcId="{C249379F-5D47-4E46-B0B0-6B1C0867B6E6}" destId="{C51DB858-86E1-4C37-AA51-0E4436857407}" srcOrd="2" destOrd="0" presId="urn:microsoft.com/office/officeart/2005/8/layout/hierarchy2"/>
    <dgm:cxn modelId="{3DD96C1B-871A-41A8-A782-72F8E0BF66A1}" type="presParOf" srcId="{C51DB858-86E1-4C37-AA51-0E4436857407}" destId="{8A2B6C3D-9AD3-4060-9F34-11C770BECB40}" srcOrd="0" destOrd="0" presId="urn:microsoft.com/office/officeart/2005/8/layout/hierarchy2"/>
    <dgm:cxn modelId="{886DB7A2-4DF3-4138-AEA8-18458F7CB4AF}" type="presParOf" srcId="{C249379F-5D47-4E46-B0B0-6B1C0867B6E6}" destId="{EA7257D7-3F70-4BB2-8D47-AE12E18DDFFE}" srcOrd="3" destOrd="0" presId="urn:microsoft.com/office/officeart/2005/8/layout/hierarchy2"/>
    <dgm:cxn modelId="{3D21E33B-F57B-4BF6-9B4E-F140E031C88B}" type="presParOf" srcId="{EA7257D7-3F70-4BB2-8D47-AE12E18DDFFE}" destId="{9E791ABB-FAC0-470A-8F83-6E60B88856B1}" srcOrd="0" destOrd="0" presId="urn:microsoft.com/office/officeart/2005/8/layout/hierarchy2"/>
    <dgm:cxn modelId="{4A31736A-CE48-4352-BAC8-8E8E393D1CBC}" type="presParOf" srcId="{EA7257D7-3F70-4BB2-8D47-AE12E18DDFFE}" destId="{DC5C754B-643B-4B81-A394-E4C6F0B295E9}" srcOrd="1" destOrd="0" presId="urn:microsoft.com/office/officeart/2005/8/layout/hierarchy2"/>
    <dgm:cxn modelId="{8C44DDC7-DAD1-4260-AD18-8EC3AF8D96EC}" type="presParOf" srcId="{C249379F-5D47-4E46-B0B0-6B1C0867B6E6}" destId="{888C6B76-8002-462D-B92F-56709CF016ED}" srcOrd="4" destOrd="0" presId="urn:microsoft.com/office/officeart/2005/8/layout/hierarchy2"/>
    <dgm:cxn modelId="{1A4CC58C-2462-4BF7-A96A-B1AA32A671D5}" type="presParOf" srcId="{888C6B76-8002-462D-B92F-56709CF016ED}" destId="{59FC51FB-503A-47B9-8288-833CF922B290}" srcOrd="0" destOrd="0" presId="urn:microsoft.com/office/officeart/2005/8/layout/hierarchy2"/>
    <dgm:cxn modelId="{E53CD6E2-68A3-4BB0-BC75-93FB326C4C27}" type="presParOf" srcId="{C249379F-5D47-4E46-B0B0-6B1C0867B6E6}" destId="{72E405E2-3C31-469F-A8DC-F551EC0981B7}" srcOrd="5" destOrd="0" presId="urn:microsoft.com/office/officeart/2005/8/layout/hierarchy2"/>
    <dgm:cxn modelId="{44294506-D27C-4019-AC00-8F920F6448CA}" type="presParOf" srcId="{72E405E2-3C31-469F-A8DC-F551EC0981B7}" destId="{642C44AA-A1BE-49EC-A3E6-7214086C67F1}" srcOrd="0" destOrd="0" presId="urn:microsoft.com/office/officeart/2005/8/layout/hierarchy2"/>
    <dgm:cxn modelId="{51AD8928-D4BF-4C70-90D2-28AA2664F9DA}" type="presParOf" srcId="{72E405E2-3C31-469F-A8DC-F551EC0981B7}" destId="{1994E20E-1DA0-4371-8B14-23A54CE48395}" srcOrd="1" destOrd="0" presId="urn:microsoft.com/office/officeart/2005/8/layout/hierarchy2"/>
    <dgm:cxn modelId="{5932D555-8F68-4A7A-8008-D0DA4B0541C2}" type="presParOf" srcId="{C249379F-5D47-4E46-B0B0-6B1C0867B6E6}" destId="{347D39C2-DBF7-4DB3-AD26-1D87877E5669}" srcOrd="6" destOrd="0" presId="urn:microsoft.com/office/officeart/2005/8/layout/hierarchy2"/>
    <dgm:cxn modelId="{D9148BC5-74F0-43DC-9949-5970D17EA99B}" type="presParOf" srcId="{347D39C2-DBF7-4DB3-AD26-1D87877E5669}" destId="{AB295C1B-4E1F-4922-BCB7-012E9628505D}" srcOrd="0" destOrd="0" presId="urn:microsoft.com/office/officeart/2005/8/layout/hierarchy2"/>
    <dgm:cxn modelId="{5DCC7BFB-EC0E-4847-9F53-A3EE042D8ED1}" type="presParOf" srcId="{C249379F-5D47-4E46-B0B0-6B1C0867B6E6}" destId="{FDF0ED15-E968-413F-A9B0-C845194E4C3C}" srcOrd="7" destOrd="0" presId="urn:microsoft.com/office/officeart/2005/8/layout/hierarchy2"/>
    <dgm:cxn modelId="{66365C71-BDB5-4AC5-9295-EDD2D2845A10}" type="presParOf" srcId="{FDF0ED15-E968-413F-A9B0-C845194E4C3C}" destId="{41B162A5-193D-4549-9BB6-F854A9708FA6}" srcOrd="0" destOrd="0" presId="urn:microsoft.com/office/officeart/2005/8/layout/hierarchy2"/>
    <dgm:cxn modelId="{61B0EEED-F8DC-48DE-9E84-5C79BC7EA3CB}" type="presParOf" srcId="{FDF0ED15-E968-413F-A9B0-C845194E4C3C}" destId="{DB9BC6A0-5967-4B8F-9160-056F539862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BF3564-9DAB-4D7F-B39E-46C1E8D74B8A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AA2E5E00-8B8C-4CE2-9C72-8099439BAB11}">
      <dgm:prSet phldrT="[Текст]" custT="1"/>
      <dgm:spPr/>
      <dgm:t>
        <a:bodyPr/>
        <a:lstStyle/>
        <a:p>
          <a:r>
            <a:rPr lang="ru-RU" sz="1400" dirty="0" smtClean="0"/>
            <a:t>— формирует, устанавливает и поддерживает эталоны приемлемого группового поведения;</a:t>
          </a:r>
          <a:endParaRPr lang="ru-RU" sz="1400" dirty="0"/>
        </a:p>
      </dgm:t>
    </dgm:pt>
    <dgm:pt modelId="{CC8846A1-1D2A-40CF-9024-560DA474E66D}" type="parTrans" cxnId="{7DB5CA82-AE16-47B7-8706-A02E4E71D337}">
      <dgm:prSet/>
      <dgm:spPr/>
      <dgm:t>
        <a:bodyPr/>
        <a:lstStyle/>
        <a:p>
          <a:endParaRPr lang="ru-RU"/>
        </a:p>
      </dgm:t>
    </dgm:pt>
    <dgm:pt modelId="{775E60B8-2638-4E52-AFC9-3CBA90644C1E}" type="sibTrans" cxnId="{7DB5CA82-AE16-47B7-8706-A02E4E71D337}">
      <dgm:prSet/>
      <dgm:spPr/>
      <dgm:t>
        <a:bodyPr/>
        <a:lstStyle/>
        <a:p>
          <a:endParaRPr lang="ru-RU"/>
        </a:p>
      </dgm:t>
    </dgm:pt>
    <dgm:pt modelId="{C6DF7E7C-511B-4D77-8E39-7ED24353E1F2}">
      <dgm:prSet phldrT="[Текст]" custT="1"/>
      <dgm:spPr/>
      <dgm:t>
        <a:bodyPr/>
        <a:lstStyle/>
        <a:p>
          <a:r>
            <a:rPr lang="ru-RU" sz="1400" dirty="0" smtClean="0"/>
            <a:t>—установив нормы, обычаи, традиции, мотивирует поведение каждого члена группы, заставляя его следовать эталонам группового поведения.</a:t>
          </a:r>
          <a:endParaRPr lang="ru-RU" sz="1400" dirty="0"/>
        </a:p>
      </dgm:t>
    </dgm:pt>
    <dgm:pt modelId="{B64CCD0C-CEBC-4489-B85E-4673109AFF8E}" type="parTrans" cxnId="{355CD067-842F-428C-8B62-885BD753B482}">
      <dgm:prSet/>
      <dgm:spPr/>
      <dgm:t>
        <a:bodyPr/>
        <a:lstStyle/>
        <a:p>
          <a:endParaRPr lang="ru-RU"/>
        </a:p>
      </dgm:t>
    </dgm:pt>
    <dgm:pt modelId="{6DE204C6-5C42-415E-B212-A3D0566BED2E}" type="sibTrans" cxnId="{355CD067-842F-428C-8B62-885BD753B482}">
      <dgm:prSet/>
      <dgm:spPr/>
      <dgm:t>
        <a:bodyPr/>
        <a:lstStyle/>
        <a:p>
          <a:endParaRPr lang="ru-RU"/>
        </a:p>
      </dgm:t>
    </dgm:pt>
    <dgm:pt modelId="{C3A7E33C-94D8-405C-886D-85ADE4ECC2EA}" type="pres">
      <dgm:prSet presAssocID="{67BF3564-9DAB-4D7F-B39E-46C1E8D74B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1BF39C-81E1-482E-B71A-4B78E0AA39D3}" type="pres">
      <dgm:prSet presAssocID="{AA2E5E00-8B8C-4CE2-9C72-8099439BAB11}" presName="parentLin" presStyleCnt="0"/>
      <dgm:spPr/>
    </dgm:pt>
    <dgm:pt modelId="{6C18D1B9-C098-4D51-85CC-A08E8F6842CA}" type="pres">
      <dgm:prSet presAssocID="{AA2E5E00-8B8C-4CE2-9C72-8099439BAB1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B7F8CFA-4255-4D4C-B85D-08EED903842F}" type="pres">
      <dgm:prSet presAssocID="{AA2E5E00-8B8C-4CE2-9C72-8099439BAB11}" presName="parentText" presStyleLbl="node1" presStyleIdx="0" presStyleCnt="2" custScaleX="62093" custScaleY="62093" custLinFactNeighborX="-5882" custLinFactNeighborY="9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2C159-6A31-49F7-A9AE-C8CD6243F66F}" type="pres">
      <dgm:prSet presAssocID="{AA2E5E00-8B8C-4CE2-9C72-8099439BAB11}" presName="negativeSpace" presStyleCnt="0"/>
      <dgm:spPr/>
    </dgm:pt>
    <dgm:pt modelId="{B2C81E78-B517-44D0-9574-748D0533775A}" type="pres">
      <dgm:prSet presAssocID="{AA2E5E00-8B8C-4CE2-9C72-8099439BAB11}" presName="childText" presStyleLbl="conFgAcc1" presStyleIdx="0" presStyleCnt="2" custScaleX="56448" custScaleY="56448">
        <dgm:presLayoutVars>
          <dgm:bulletEnabled val="1"/>
        </dgm:presLayoutVars>
      </dgm:prSet>
      <dgm:spPr/>
    </dgm:pt>
    <dgm:pt modelId="{E5E877D6-FB9A-435B-B930-B4C06F26B6C1}" type="pres">
      <dgm:prSet presAssocID="{775E60B8-2638-4E52-AFC9-3CBA90644C1E}" presName="spaceBetweenRectangles" presStyleCnt="0"/>
      <dgm:spPr/>
    </dgm:pt>
    <dgm:pt modelId="{6A12DBA1-CA2D-4944-A751-4B8789E1F55C}" type="pres">
      <dgm:prSet presAssocID="{C6DF7E7C-511B-4D77-8E39-7ED24353E1F2}" presName="parentLin" presStyleCnt="0"/>
      <dgm:spPr/>
    </dgm:pt>
    <dgm:pt modelId="{261E0DB5-44A0-41F1-BB30-765CCAB3C0BF}" type="pres">
      <dgm:prSet presAssocID="{C6DF7E7C-511B-4D77-8E39-7ED24353E1F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8E9BD70-9163-486D-8A49-702B63433308}" type="pres">
      <dgm:prSet presAssocID="{C6DF7E7C-511B-4D77-8E39-7ED24353E1F2}" presName="parentText" presStyleLbl="node1" presStyleIdx="1" presStyleCnt="2" custScaleX="62093" custScaleY="620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C0763-FAC3-4071-95FB-3B1EF8C39808}" type="pres">
      <dgm:prSet presAssocID="{C6DF7E7C-511B-4D77-8E39-7ED24353E1F2}" presName="negativeSpace" presStyleCnt="0"/>
      <dgm:spPr/>
    </dgm:pt>
    <dgm:pt modelId="{815F22BB-B271-44CD-8222-F058A19578B0}" type="pres">
      <dgm:prSet presAssocID="{C6DF7E7C-511B-4D77-8E39-7ED24353E1F2}" presName="childText" presStyleLbl="conFgAcc1" presStyleIdx="1" presStyleCnt="2" custScaleX="56448" custScaleY="56448">
        <dgm:presLayoutVars>
          <dgm:bulletEnabled val="1"/>
        </dgm:presLayoutVars>
      </dgm:prSet>
      <dgm:spPr/>
    </dgm:pt>
  </dgm:ptLst>
  <dgm:cxnLst>
    <dgm:cxn modelId="{1E2DF78B-7175-4005-B2C0-D3071210D653}" type="presOf" srcId="{67BF3564-9DAB-4D7F-B39E-46C1E8D74B8A}" destId="{C3A7E33C-94D8-405C-886D-85ADE4ECC2EA}" srcOrd="0" destOrd="0" presId="urn:microsoft.com/office/officeart/2005/8/layout/list1"/>
    <dgm:cxn modelId="{9ECFEFDA-FA64-44FA-86F7-6F3C7F1A34A7}" type="presOf" srcId="{AA2E5E00-8B8C-4CE2-9C72-8099439BAB11}" destId="{0B7F8CFA-4255-4D4C-B85D-08EED903842F}" srcOrd="1" destOrd="0" presId="urn:microsoft.com/office/officeart/2005/8/layout/list1"/>
    <dgm:cxn modelId="{7DB5CA82-AE16-47B7-8706-A02E4E71D337}" srcId="{67BF3564-9DAB-4D7F-B39E-46C1E8D74B8A}" destId="{AA2E5E00-8B8C-4CE2-9C72-8099439BAB11}" srcOrd="0" destOrd="0" parTransId="{CC8846A1-1D2A-40CF-9024-560DA474E66D}" sibTransId="{775E60B8-2638-4E52-AFC9-3CBA90644C1E}"/>
    <dgm:cxn modelId="{23CE59D6-57B0-4205-B2A5-2141D4437FCF}" type="presOf" srcId="{C6DF7E7C-511B-4D77-8E39-7ED24353E1F2}" destId="{A8E9BD70-9163-486D-8A49-702B63433308}" srcOrd="1" destOrd="0" presId="urn:microsoft.com/office/officeart/2005/8/layout/list1"/>
    <dgm:cxn modelId="{8990654D-2670-4426-B055-93C411D941A5}" type="presOf" srcId="{C6DF7E7C-511B-4D77-8E39-7ED24353E1F2}" destId="{261E0DB5-44A0-41F1-BB30-765CCAB3C0BF}" srcOrd="0" destOrd="0" presId="urn:microsoft.com/office/officeart/2005/8/layout/list1"/>
    <dgm:cxn modelId="{355CD067-842F-428C-8B62-885BD753B482}" srcId="{67BF3564-9DAB-4D7F-B39E-46C1E8D74B8A}" destId="{C6DF7E7C-511B-4D77-8E39-7ED24353E1F2}" srcOrd="1" destOrd="0" parTransId="{B64CCD0C-CEBC-4489-B85E-4673109AFF8E}" sibTransId="{6DE204C6-5C42-415E-B212-A3D0566BED2E}"/>
    <dgm:cxn modelId="{BF5240EC-C7DC-4D3E-95F1-8AF4513094E1}" type="presOf" srcId="{AA2E5E00-8B8C-4CE2-9C72-8099439BAB11}" destId="{6C18D1B9-C098-4D51-85CC-A08E8F6842CA}" srcOrd="0" destOrd="0" presId="urn:microsoft.com/office/officeart/2005/8/layout/list1"/>
    <dgm:cxn modelId="{9D3A814A-E844-4CE0-B779-C14D6F968E8F}" type="presParOf" srcId="{C3A7E33C-94D8-405C-886D-85ADE4ECC2EA}" destId="{4D1BF39C-81E1-482E-B71A-4B78E0AA39D3}" srcOrd="0" destOrd="0" presId="urn:microsoft.com/office/officeart/2005/8/layout/list1"/>
    <dgm:cxn modelId="{8E5EB4B4-CE5F-4195-8137-47773B33309F}" type="presParOf" srcId="{4D1BF39C-81E1-482E-B71A-4B78E0AA39D3}" destId="{6C18D1B9-C098-4D51-85CC-A08E8F6842CA}" srcOrd="0" destOrd="0" presId="urn:microsoft.com/office/officeart/2005/8/layout/list1"/>
    <dgm:cxn modelId="{D266ED31-DF83-4AB5-8CC6-DE77D1F1470F}" type="presParOf" srcId="{4D1BF39C-81E1-482E-B71A-4B78E0AA39D3}" destId="{0B7F8CFA-4255-4D4C-B85D-08EED903842F}" srcOrd="1" destOrd="0" presId="urn:microsoft.com/office/officeart/2005/8/layout/list1"/>
    <dgm:cxn modelId="{3F1F2A81-5FAA-4484-A274-043CB567B456}" type="presParOf" srcId="{C3A7E33C-94D8-405C-886D-85ADE4ECC2EA}" destId="{5BC2C159-6A31-49F7-A9AE-C8CD6243F66F}" srcOrd="1" destOrd="0" presId="urn:microsoft.com/office/officeart/2005/8/layout/list1"/>
    <dgm:cxn modelId="{98B3E769-7C9F-49BE-A066-A52CE74221EE}" type="presParOf" srcId="{C3A7E33C-94D8-405C-886D-85ADE4ECC2EA}" destId="{B2C81E78-B517-44D0-9574-748D0533775A}" srcOrd="2" destOrd="0" presId="urn:microsoft.com/office/officeart/2005/8/layout/list1"/>
    <dgm:cxn modelId="{891A0854-256B-4A13-8C7F-CB1EEA7B36A0}" type="presParOf" srcId="{C3A7E33C-94D8-405C-886D-85ADE4ECC2EA}" destId="{E5E877D6-FB9A-435B-B930-B4C06F26B6C1}" srcOrd="3" destOrd="0" presId="urn:microsoft.com/office/officeart/2005/8/layout/list1"/>
    <dgm:cxn modelId="{EDDCE8D8-CE8E-41D0-BCB0-224E4A3610CB}" type="presParOf" srcId="{C3A7E33C-94D8-405C-886D-85ADE4ECC2EA}" destId="{6A12DBA1-CA2D-4944-A751-4B8789E1F55C}" srcOrd="4" destOrd="0" presId="urn:microsoft.com/office/officeart/2005/8/layout/list1"/>
    <dgm:cxn modelId="{76DF99E5-8359-406E-B820-36196B3747E5}" type="presParOf" srcId="{6A12DBA1-CA2D-4944-A751-4B8789E1F55C}" destId="{261E0DB5-44A0-41F1-BB30-765CCAB3C0BF}" srcOrd="0" destOrd="0" presId="urn:microsoft.com/office/officeart/2005/8/layout/list1"/>
    <dgm:cxn modelId="{2B7C298A-3F72-4DD8-A5D8-84FC891CC545}" type="presParOf" srcId="{6A12DBA1-CA2D-4944-A751-4B8789E1F55C}" destId="{A8E9BD70-9163-486D-8A49-702B63433308}" srcOrd="1" destOrd="0" presId="urn:microsoft.com/office/officeart/2005/8/layout/list1"/>
    <dgm:cxn modelId="{21AC4FB9-6730-4833-AD7B-B82AEA6249DE}" type="presParOf" srcId="{C3A7E33C-94D8-405C-886D-85ADE4ECC2EA}" destId="{E11C0763-FAC3-4071-95FB-3B1EF8C39808}" srcOrd="5" destOrd="0" presId="urn:microsoft.com/office/officeart/2005/8/layout/list1"/>
    <dgm:cxn modelId="{699E1853-44BB-40FB-B7F2-AD4B510AA3D0}" type="presParOf" srcId="{C3A7E33C-94D8-405C-886D-85ADE4ECC2EA}" destId="{815F22BB-B271-44CD-8222-F058A19578B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AE6EF1-757D-4261-9EFD-E72A179609B6}" type="doc">
      <dgm:prSet loTypeId="urn:microsoft.com/office/officeart/2005/8/layout/chart3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5BCF5BE-5C50-409F-8342-C66DADE939FA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лидер</a:t>
          </a:r>
          <a:r>
            <a:rPr lang="ru-RU" sz="1400" dirty="0" smtClean="0">
              <a:solidFill>
                <a:schemeClr val="tx1"/>
              </a:solidFill>
            </a:rPr>
            <a:t> — </a:t>
          </a:r>
          <a:r>
            <a:rPr lang="ru-RU" sz="1800" dirty="0" smtClean="0">
              <a:solidFill>
                <a:schemeClr val="tx1"/>
              </a:solidFill>
            </a:rPr>
            <a:t>с определенными личностными чертами, способностями и возможностями, ориентированными на цель;</a:t>
          </a:r>
          <a:endParaRPr lang="ru-RU" sz="1800" dirty="0">
            <a:solidFill>
              <a:schemeClr val="tx1"/>
            </a:solidFill>
          </a:endParaRPr>
        </a:p>
      </dgm:t>
    </dgm:pt>
    <dgm:pt modelId="{02EB3AEF-206D-49C1-8E2E-948EBA821981}" type="parTrans" cxnId="{A348AD87-10D7-464F-B945-D5D0DC5CA875}">
      <dgm:prSet/>
      <dgm:spPr/>
      <dgm:t>
        <a:bodyPr/>
        <a:lstStyle/>
        <a:p>
          <a:endParaRPr lang="ru-RU"/>
        </a:p>
      </dgm:t>
    </dgm:pt>
    <dgm:pt modelId="{2CB62FC3-A2B1-43EB-9D62-622823BEBC95}" type="sibTrans" cxnId="{A348AD87-10D7-464F-B945-D5D0DC5CA875}">
      <dgm:prSet/>
      <dgm:spPr/>
      <dgm:t>
        <a:bodyPr/>
        <a:lstStyle/>
        <a:p>
          <a:endParaRPr lang="ru-RU"/>
        </a:p>
      </dgm:t>
    </dgm:pt>
    <dgm:pt modelId="{C9A6A1EE-8F5A-4935-BEC5-BB86C55A87F8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последователи — </a:t>
          </a:r>
        </a:p>
        <a:p>
          <a:r>
            <a:rPr lang="ru-RU" sz="1800" dirty="0" smtClean="0">
              <a:solidFill>
                <a:schemeClr val="tx1"/>
              </a:solidFill>
            </a:rPr>
            <a:t>со своими качествами и возможностями для реализации целей;</a:t>
          </a:r>
          <a:endParaRPr lang="ru-RU" sz="1800" dirty="0">
            <a:solidFill>
              <a:schemeClr val="tx1"/>
            </a:solidFill>
          </a:endParaRPr>
        </a:p>
      </dgm:t>
    </dgm:pt>
    <dgm:pt modelId="{B92CB2EF-16A2-4821-A0BA-D44864954188}" type="parTrans" cxnId="{C88B75BC-034E-4F82-8E0E-C5A6ED55E0C0}">
      <dgm:prSet/>
      <dgm:spPr/>
      <dgm:t>
        <a:bodyPr/>
        <a:lstStyle/>
        <a:p>
          <a:endParaRPr lang="ru-RU"/>
        </a:p>
      </dgm:t>
    </dgm:pt>
    <dgm:pt modelId="{B31076E0-D9E6-4AC8-BF09-A1A90AAF4A25}" type="sibTrans" cxnId="{C88B75BC-034E-4F82-8E0E-C5A6ED55E0C0}">
      <dgm:prSet/>
      <dgm:spPr/>
      <dgm:t>
        <a:bodyPr/>
        <a:lstStyle/>
        <a:p>
          <a:endParaRPr lang="ru-RU"/>
        </a:p>
      </dgm:t>
    </dgm:pt>
    <dgm:pt modelId="{DA175E8E-E190-49C9-BBE5-735AF4BC3119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tx1"/>
              </a:solidFill>
            </a:rPr>
            <a:t>задачи</a:t>
          </a:r>
          <a:r>
            <a:rPr lang="ru-RU" sz="2000" dirty="0" smtClean="0">
              <a:solidFill>
                <a:schemeClr val="tx1"/>
              </a:solidFill>
            </a:rPr>
            <a:t>, которые взаимодействующие сотрудники пытаются решить;</a:t>
          </a:r>
          <a:endParaRPr lang="ru-RU" sz="2000" dirty="0">
            <a:solidFill>
              <a:schemeClr val="tx1"/>
            </a:solidFill>
          </a:endParaRPr>
        </a:p>
      </dgm:t>
    </dgm:pt>
    <dgm:pt modelId="{1929843C-0DB8-4DE6-8C3F-918727372099}" type="parTrans" cxnId="{DE51663E-0B3B-4521-9846-9E2AA614A8D8}">
      <dgm:prSet/>
      <dgm:spPr/>
      <dgm:t>
        <a:bodyPr/>
        <a:lstStyle/>
        <a:p>
          <a:endParaRPr lang="ru-RU"/>
        </a:p>
      </dgm:t>
    </dgm:pt>
    <dgm:pt modelId="{C6D37FA9-9B9F-45A9-9667-79A22CFC9D07}" type="sibTrans" cxnId="{DE51663E-0B3B-4521-9846-9E2AA614A8D8}">
      <dgm:prSet/>
      <dgm:spPr/>
      <dgm:t>
        <a:bodyPr/>
        <a:lstStyle/>
        <a:p>
          <a:endParaRPr lang="ru-RU"/>
        </a:p>
      </dgm:t>
    </dgm:pt>
    <dgm:pt modelId="{B445E882-035E-448A-929B-DF1AA6C3C638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ситуация, </a:t>
          </a:r>
        </a:p>
        <a:p>
          <a:r>
            <a:rPr lang="ru-RU" sz="2000" dirty="0" smtClean="0">
              <a:solidFill>
                <a:schemeClr val="tx1"/>
              </a:solidFill>
            </a:rPr>
            <a:t>в которой происходит процесс взаимодействия;</a:t>
          </a:r>
          <a:endParaRPr lang="ru-RU" sz="2000" dirty="0">
            <a:solidFill>
              <a:schemeClr val="tx1"/>
            </a:solidFill>
          </a:endParaRPr>
        </a:p>
      </dgm:t>
    </dgm:pt>
    <dgm:pt modelId="{E218A63B-B2C1-49C0-A4CB-FD50AD3BD7D1}" type="parTrans" cxnId="{01D73B9C-3FD6-49C5-8A0A-268DA246DD3B}">
      <dgm:prSet/>
      <dgm:spPr/>
      <dgm:t>
        <a:bodyPr/>
        <a:lstStyle/>
        <a:p>
          <a:endParaRPr lang="ru-RU"/>
        </a:p>
      </dgm:t>
    </dgm:pt>
    <dgm:pt modelId="{006ECAFA-071F-42A6-BD73-E5D0398E4FB0}" type="sibTrans" cxnId="{01D73B9C-3FD6-49C5-8A0A-268DA246DD3B}">
      <dgm:prSet/>
      <dgm:spPr/>
      <dgm:t>
        <a:bodyPr/>
        <a:lstStyle/>
        <a:p>
          <a:endParaRPr lang="ru-RU"/>
        </a:p>
      </dgm:t>
    </dgm:pt>
    <dgm:pt modelId="{FA9C7A05-732D-4327-ACB6-6D867E3A7BA8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группа, </a:t>
          </a:r>
        </a:p>
        <a:p>
          <a:r>
            <a:rPr lang="ru-RU" sz="1800" dirty="0" smtClean="0">
              <a:solidFill>
                <a:schemeClr val="tx1"/>
              </a:solidFill>
            </a:rPr>
            <a:t>в которой происходят все акты межличностного взаимодействия.</a:t>
          </a:r>
          <a:endParaRPr lang="ru-RU" sz="1800" dirty="0">
            <a:solidFill>
              <a:schemeClr val="tx1"/>
            </a:solidFill>
          </a:endParaRPr>
        </a:p>
      </dgm:t>
    </dgm:pt>
    <dgm:pt modelId="{353C1F59-5B06-432A-8413-74D50A463629}" type="parTrans" cxnId="{7A26C8FD-7A3D-4BD5-A98A-2DDD150143D0}">
      <dgm:prSet/>
      <dgm:spPr/>
      <dgm:t>
        <a:bodyPr/>
        <a:lstStyle/>
        <a:p>
          <a:endParaRPr lang="ru-RU"/>
        </a:p>
      </dgm:t>
    </dgm:pt>
    <dgm:pt modelId="{FBDC4DC2-A27A-44BE-9CD5-71E13932EDFD}" type="sibTrans" cxnId="{7A26C8FD-7A3D-4BD5-A98A-2DDD150143D0}">
      <dgm:prSet/>
      <dgm:spPr/>
      <dgm:t>
        <a:bodyPr/>
        <a:lstStyle/>
        <a:p>
          <a:endParaRPr lang="ru-RU"/>
        </a:p>
      </dgm:t>
    </dgm:pt>
    <dgm:pt modelId="{48F73B04-A137-4CA5-AB1A-F72AC6F49F51}" type="pres">
      <dgm:prSet presAssocID="{E4AE6EF1-757D-4261-9EFD-E72A179609B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DC8C16-D80F-4B44-B79A-6185B201FD8D}" type="pres">
      <dgm:prSet presAssocID="{E4AE6EF1-757D-4261-9EFD-E72A179609B6}" presName="wedge1" presStyleLbl="node1" presStyleIdx="0" presStyleCnt="5" custScaleX="177156" custScaleY="177156"/>
      <dgm:spPr/>
      <dgm:t>
        <a:bodyPr/>
        <a:lstStyle/>
        <a:p>
          <a:endParaRPr lang="ru-RU"/>
        </a:p>
      </dgm:t>
    </dgm:pt>
    <dgm:pt modelId="{E5669EF1-506F-464E-98A0-DD99FACCC42D}" type="pres">
      <dgm:prSet presAssocID="{E4AE6EF1-757D-4261-9EFD-E72A179609B6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744E9-BC54-4FCC-A98E-B23EA59BFED1}" type="pres">
      <dgm:prSet presAssocID="{E4AE6EF1-757D-4261-9EFD-E72A179609B6}" presName="wedge2" presStyleLbl="node1" presStyleIdx="1" presStyleCnt="5" custScaleX="177156" custScaleY="177156"/>
      <dgm:spPr/>
      <dgm:t>
        <a:bodyPr/>
        <a:lstStyle/>
        <a:p>
          <a:endParaRPr lang="ru-RU"/>
        </a:p>
      </dgm:t>
    </dgm:pt>
    <dgm:pt modelId="{0BAB3E5C-5EE2-4F8E-B42E-2087449F2706}" type="pres">
      <dgm:prSet presAssocID="{E4AE6EF1-757D-4261-9EFD-E72A179609B6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99C3B-562D-4AC9-A91F-E9D4F4D9D41C}" type="pres">
      <dgm:prSet presAssocID="{E4AE6EF1-757D-4261-9EFD-E72A179609B6}" presName="wedge3" presStyleLbl="node1" presStyleIdx="2" presStyleCnt="5" custScaleX="177156" custScaleY="177156"/>
      <dgm:spPr/>
      <dgm:t>
        <a:bodyPr/>
        <a:lstStyle/>
        <a:p>
          <a:endParaRPr lang="ru-RU"/>
        </a:p>
      </dgm:t>
    </dgm:pt>
    <dgm:pt modelId="{F01F5A9F-165C-40FA-BCC2-5B014E10C069}" type="pres">
      <dgm:prSet presAssocID="{E4AE6EF1-757D-4261-9EFD-E72A179609B6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FD4C0-FA80-45F7-A734-437D44C9E209}" type="pres">
      <dgm:prSet presAssocID="{E4AE6EF1-757D-4261-9EFD-E72A179609B6}" presName="wedge4" presStyleLbl="node1" presStyleIdx="3" presStyleCnt="5" custScaleX="177156" custScaleY="177156"/>
      <dgm:spPr/>
      <dgm:t>
        <a:bodyPr/>
        <a:lstStyle/>
        <a:p>
          <a:endParaRPr lang="ru-RU"/>
        </a:p>
      </dgm:t>
    </dgm:pt>
    <dgm:pt modelId="{9064DFAC-1F5A-4349-9C6D-F6F1B74A9C70}" type="pres">
      <dgm:prSet presAssocID="{E4AE6EF1-757D-4261-9EFD-E72A179609B6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7678D-1D62-45DE-8BAE-E17F11ED06EF}" type="pres">
      <dgm:prSet presAssocID="{E4AE6EF1-757D-4261-9EFD-E72A179609B6}" presName="wedge5" presStyleLbl="node1" presStyleIdx="4" presStyleCnt="5" custScaleX="177156" custScaleY="177156"/>
      <dgm:spPr/>
      <dgm:t>
        <a:bodyPr/>
        <a:lstStyle/>
        <a:p>
          <a:endParaRPr lang="ru-RU"/>
        </a:p>
      </dgm:t>
    </dgm:pt>
    <dgm:pt modelId="{BFBC4428-6D85-4535-8638-B2A174DBDC47}" type="pres">
      <dgm:prSet presAssocID="{E4AE6EF1-757D-4261-9EFD-E72A179609B6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73805E-81C1-4A68-98CC-2AC5432DE98F}" type="presOf" srcId="{E4AE6EF1-757D-4261-9EFD-E72A179609B6}" destId="{48F73B04-A137-4CA5-AB1A-F72AC6F49F51}" srcOrd="0" destOrd="0" presId="urn:microsoft.com/office/officeart/2005/8/layout/chart3"/>
    <dgm:cxn modelId="{400CFB68-E862-402E-8C30-846842305C18}" type="presOf" srcId="{DA175E8E-E190-49C9-BBE5-735AF4BC3119}" destId="{F01F5A9F-165C-40FA-BCC2-5B014E10C069}" srcOrd="1" destOrd="0" presId="urn:microsoft.com/office/officeart/2005/8/layout/chart3"/>
    <dgm:cxn modelId="{FB2A7C2B-BBEE-4CC6-82C6-AAD878D976E4}" type="presOf" srcId="{C9A6A1EE-8F5A-4935-BEC5-BB86C55A87F8}" destId="{25F744E9-BC54-4FCC-A98E-B23EA59BFED1}" srcOrd="0" destOrd="0" presId="urn:microsoft.com/office/officeart/2005/8/layout/chart3"/>
    <dgm:cxn modelId="{7AD8BD29-EF5F-4325-80A8-535C64B6B96E}" type="presOf" srcId="{B445E882-035E-448A-929B-DF1AA6C3C638}" destId="{9064DFAC-1F5A-4349-9C6D-F6F1B74A9C70}" srcOrd="1" destOrd="0" presId="urn:microsoft.com/office/officeart/2005/8/layout/chart3"/>
    <dgm:cxn modelId="{7A26C8FD-7A3D-4BD5-A98A-2DDD150143D0}" srcId="{E4AE6EF1-757D-4261-9EFD-E72A179609B6}" destId="{FA9C7A05-732D-4327-ACB6-6D867E3A7BA8}" srcOrd="4" destOrd="0" parTransId="{353C1F59-5B06-432A-8413-74D50A463629}" sibTransId="{FBDC4DC2-A27A-44BE-9CD5-71E13932EDFD}"/>
    <dgm:cxn modelId="{DE51663E-0B3B-4521-9846-9E2AA614A8D8}" srcId="{E4AE6EF1-757D-4261-9EFD-E72A179609B6}" destId="{DA175E8E-E190-49C9-BBE5-735AF4BC3119}" srcOrd="2" destOrd="0" parTransId="{1929843C-0DB8-4DE6-8C3F-918727372099}" sibTransId="{C6D37FA9-9B9F-45A9-9667-79A22CFC9D07}"/>
    <dgm:cxn modelId="{E08715E2-ACD2-4AE6-B3F1-3985E1E968BF}" type="presOf" srcId="{DA175E8E-E190-49C9-BBE5-735AF4BC3119}" destId="{00999C3B-562D-4AC9-A91F-E9D4F4D9D41C}" srcOrd="0" destOrd="0" presId="urn:microsoft.com/office/officeart/2005/8/layout/chart3"/>
    <dgm:cxn modelId="{D2A6864E-4B92-4073-B865-D95F436B23EB}" type="presOf" srcId="{B445E882-035E-448A-929B-DF1AA6C3C638}" destId="{724FD4C0-FA80-45F7-A734-437D44C9E209}" srcOrd="0" destOrd="0" presId="urn:microsoft.com/office/officeart/2005/8/layout/chart3"/>
    <dgm:cxn modelId="{387BD9EB-99D6-45C6-8E0D-4F7349F73521}" type="presOf" srcId="{FA9C7A05-732D-4327-ACB6-6D867E3A7BA8}" destId="{BFBC4428-6D85-4535-8638-B2A174DBDC47}" srcOrd="1" destOrd="0" presId="urn:microsoft.com/office/officeart/2005/8/layout/chart3"/>
    <dgm:cxn modelId="{C88B75BC-034E-4F82-8E0E-C5A6ED55E0C0}" srcId="{E4AE6EF1-757D-4261-9EFD-E72A179609B6}" destId="{C9A6A1EE-8F5A-4935-BEC5-BB86C55A87F8}" srcOrd="1" destOrd="0" parTransId="{B92CB2EF-16A2-4821-A0BA-D44864954188}" sibTransId="{B31076E0-D9E6-4AC8-BF09-A1A90AAF4A25}"/>
    <dgm:cxn modelId="{7C8D22C3-E623-4033-9A12-E70B6B5BDF60}" type="presOf" srcId="{FA9C7A05-732D-4327-ACB6-6D867E3A7BA8}" destId="{8217678D-1D62-45DE-8BAE-E17F11ED06EF}" srcOrd="0" destOrd="0" presId="urn:microsoft.com/office/officeart/2005/8/layout/chart3"/>
    <dgm:cxn modelId="{BFC97B29-6125-403E-8337-EBC7BBD0C360}" type="presOf" srcId="{A5BCF5BE-5C50-409F-8342-C66DADE939FA}" destId="{6EDC8C16-D80F-4B44-B79A-6185B201FD8D}" srcOrd="0" destOrd="0" presId="urn:microsoft.com/office/officeart/2005/8/layout/chart3"/>
    <dgm:cxn modelId="{6DE18CC3-F7B5-4C4D-BA57-230C0D2CA1CA}" type="presOf" srcId="{A5BCF5BE-5C50-409F-8342-C66DADE939FA}" destId="{E5669EF1-506F-464E-98A0-DD99FACCC42D}" srcOrd="1" destOrd="0" presId="urn:microsoft.com/office/officeart/2005/8/layout/chart3"/>
    <dgm:cxn modelId="{01D73B9C-3FD6-49C5-8A0A-268DA246DD3B}" srcId="{E4AE6EF1-757D-4261-9EFD-E72A179609B6}" destId="{B445E882-035E-448A-929B-DF1AA6C3C638}" srcOrd="3" destOrd="0" parTransId="{E218A63B-B2C1-49C0-A4CB-FD50AD3BD7D1}" sibTransId="{006ECAFA-071F-42A6-BD73-E5D0398E4FB0}"/>
    <dgm:cxn modelId="{E3C53B6A-D33A-499D-BE13-131A2F69C23C}" type="presOf" srcId="{C9A6A1EE-8F5A-4935-BEC5-BB86C55A87F8}" destId="{0BAB3E5C-5EE2-4F8E-B42E-2087449F2706}" srcOrd="1" destOrd="0" presId="urn:microsoft.com/office/officeart/2005/8/layout/chart3"/>
    <dgm:cxn modelId="{A348AD87-10D7-464F-B945-D5D0DC5CA875}" srcId="{E4AE6EF1-757D-4261-9EFD-E72A179609B6}" destId="{A5BCF5BE-5C50-409F-8342-C66DADE939FA}" srcOrd="0" destOrd="0" parTransId="{02EB3AEF-206D-49C1-8E2E-948EBA821981}" sibTransId="{2CB62FC3-A2B1-43EB-9D62-622823BEBC95}"/>
    <dgm:cxn modelId="{2755BC9D-5626-417F-846A-6079B92C1BF7}" type="presParOf" srcId="{48F73B04-A137-4CA5-AB1A-F72AC6F49F51}" destId="{6EDC8C16-D80F-4B44-B79A-6185B201FD8D}" srcOrd="0" destOrd="0" presId="urn:microsoft.com/office/officeart/2005/8/layout/chart3"/>
    <dgm:cxn modelId="{7FD72D51-1284-42AD-A2F6-FBC655B447A2}" type="presParOf" srcId="{48F73B04-A137-4CA5-AB1A-F72AC6F49F51}" destId="{E5669EF1-506F-464E-98A0-DD99FACCC42D}" srcOrd="1" destOrd="0" presId="urn:microsoft.com/office/officeart/2005/8/layout/chart3"/>
    <dgm:cxn modelId="{DC422915-590C-49B8-AEA7-DFA041436FFC}" type="presParOf" srcId="{48F73B04-A137-4CA5-AB1A-F72AC6F49F51}" destId="{25F744E9-BC54-4FCC-A98E-B23EA59BFED1}" srcOrd="2" destOrd="0" presId="urn:microsoft.com/office/officeart/2005/8/layout/chart3"/>
    <dgm:cxn modelId="{89603012-BA0D-4011-B716-B99B4E3FF145}" type="presParOf" srcId="{48F73B04-A137-4CA5-AB1A-F72AC6F49F51}" destId="{0BAB3E5C-5EE2-4F8E-B42E-2087449F2706}" srcOrd="3" destOrd="0" presId="urn:microsoft.com/office/officeart/2005/8/layout/chart3"/>
    <dgm:cxn modelId="{69203787-06EC-434F-9C20-78E2A89A5C9F}" type="presParOf" srcId="{48F73B04-A137-4CA5-AB1A-F72AC6F49F51}" destId="{00999C3B-562D-4AC9-A91F-E9D4F4D9D41C}" srcOrd="4" destOrd="0" presId="urn:microsoft.com/office/officeart/2005/8/layout/chart3"/>
    <dgm:cxn modelId="{6F510006-136A-4FAB-A22A-B483511C912D}" type="presParOf" srcId="{48F73B04-A137-4CA5-AB1A-F72AC6F49F51}" destId="{F01F5A9F-165C-40FA-BCC2-5B014E10C069}" srcOrd="5" destOrd="0" presId="urn:microsoft.com/office/officeart/2005/8/layout/chart3"/>
    <dgm:cxn modelId="{10BE9509-53C1-445F-BCAF-EF483DB3FEB4}" type="presParOf" srcId="{48F73B04-A137-4CA5-AB1A-F72AC6F49F51}" destId="{724FD4C0-FA80-45F7-A734-437D44C9E209}" srcOrd="6" destOrd="0" presId="urn:microsoft.com/office/officeart/2005/8/layout/chart3"/>
    <dgm:cxn modelId="{05A093EC-65E1-4574-B945-3641858AAF35}" type="presParOf" srcId="{48F73B04-A137-4CA5-AB1A-F72AC6F49F51}" destId="{9064DFAC-1F5A-4349-9C6D-F6F1B74A9C70}" srcOrd="7" destOrd="0" presId="urn:microsoft.com/office/officeart/2005/8/layout/chart3"/>
    <dgm:cxn modelId="{4940E60C-8E6F-4B84-904E-14ED98D867FC}" type="presParOf" srcId="{48F73B04-A137-4CA5-AB1A-F72AC6F49F51}" destId="{8217678D-1D62-45DE-8BAE-E17F11ED06EF}" srcOrd="8" destOrd="0" presId="urn:microsoft.com/office/officeart/2005/8/layout/chart3"/>
    <dgm:cxn modelId="{76F605EB-C5C4-4334-9EBA-BB9637A68020}" type="presParOf" srcId="{48F73B04-A137-4CA5-AB1A-F72AC6F49F51}" destId="{BFBC4428-6D85-4535-8638-B2A174DBDC47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BFD415-524E-4774-B6C7-058663843B8E}">
      <dsp:nvSpPr>
        <dsp:cNvPr id="0" name=""/>
        <dsp:cNvSpPr/>
      </dsp:nvSpPr>
      <dsp:spPr>
        <a:xfrm>
          <a:off x="0" y="1976"/>
          <a:ext cx="7543800" cy="106287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n>
                <a:noFill/>
              </a:ln>
              <a:solidFill>
                <a:schemeClr val="tx1"/>
              </a:solidFill>
            </a:rPr>
            <a:t>это руководящая должность, управленческий статус, социальная позиция, связанная с принятием решений;</a:t>
          </a:r>
          <a:endParaRPr lang="ru-RU" sz="19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0" y="1976"/>
        <a:ext cx="7543800" cy="1062871"/>
      </dsp:txXfrm>
    </dsp:sp>
    <dsp:sp modelId="{22942B2E-C359-41FA-876A-E0AC9E6A8B8E}">
      <dsp:nvSpPr>
        <dsp:cNvPr id="0" name=""/>
        <dsp:cNvSpPr/>
      </dsp:nvSpPr>
      <dsp:spPr>
        <a:xfrm>
          <a:off x="0" y="1119568"/>
          <a:ext cx="7543800" cy="106287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это способность оказывать постоянное, руководящее, приоритетное над другими и опирающееся не на прямое применение силы, а на авторитет (признание правомерности) руководства влияние;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0" y="1119568"/>
        <a:ext cx="7543800" cy="1062871"/>
      </dsp:txXfrm>
    </dsp:sp>
    <dsp:sp modelId="{F19D766D-C6F5-4647-9C85-7D98D6481CFB}">
      <dsp:nvSpPr>
        <dsp:cNvPr id="0" name=""/>
        <dsp:cNvSpPr/>
      </dsp:nvSpPr>
      <dsp:spPr>
        <a:xfrm>
          <a:off x="0" y="2237160"/>
          <a:ext cx="7543800" cy="106287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это символ общности и образец поведения группы;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0" y="2237160"/>
        <a:ext cx="7543800" cy="1062871"/>
      </dsp:txXfrm>
    </dsp:sp>
    <dsp:sp modelId="{3E8E94D6-6798-412B-8C7A-659D9B1AF25B}">
      <dsp:nvSpPr>
        <dsp:cNvPr id="0" name=""/>
        <dsp:cNvSpPr/>
      </dsp:nvSpPr>
      <dsp:spPr>
        <a:xfrm>
          <a:off x="0" y="3354751"/>
          <a:ext cx="7543800" cy="106287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это процесс воздействия на группу людей, чтобы повлечь их за собой для совместной реализации управленческих решений по достижению определенных целей.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0" y="3354751"/>
        <a:ext cx="7543800" cy="10628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ADCB4-0E7D-4B18-A605-22E22248F108}">
      <dsp:nvSpPr>
        <dsp:cNvPr id="0" name=""/>
        <dsp:cNvSpPr/>
      </dsp:nvSpPr>
      <dsp:spPr>
        <a:xfrm rot="5400000">
          <a:off x="4123414" y="-1361792"/>
          <a:ext cx="2878931" cy="560832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/>
            <a:t>МЕНЕДЖМЕНТ- способность справляться со сложными ситуациями: </a:t>
          </a:r>
          <a:r>
            <a:rPr lang="ru-RU" sz="1600" b="0" i="0" kern="1200" dirty="0" smtClean="0"/>
            <a:t>менеджер создает порядок и логичность путем разработки формальных планов, создания четких организационных структур и контроля достижения запланированных результатов.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/>
            <a:t>ЛИДЕРСТВО - способность справляться с переменами: </a:t>
          </a:r>
          <a:r>
            <a:rPr lang="ru-RU" sz="1600" b="0" i="0" kern="1200" dirty="0" smtClean="0"/>
            <a:t>лидер устанавливает направление движения путем создания картины (видения) будущего, после чего организует людей, сообщая им данное видение и вдохновляя их на преодоление препятствий и достижение целей. </a:t>
          </a:r>
          <a:endParaRPr lang="ru-RU" sz="1600" kern="1200" dirty="0"/>
        </a:p>
      </dsp:txBody>
      <dsp:txXfrm rot="5400000">
        <a:off x="4123414" y="-1361792"/>
        <a:ext cx="2878931" cy="5608320"/>
      </dsp:txXfrm>
    </dsp:sp>
    <dsp:sp modelId="{8AD7925A-A393-4512-8CEF-C9D2E31F261C}">
      <dsp:nvSpPr>
        <dsp:cNvPr id="0" name=""/>
        <dsp:cNvSpPr/>
      </dsp:nvSpPr>
      <dsp:spPr>
        <a:xfrm>
          <a:off x="395959" y="248438"/>
          <a:ext cx="2362760" cy="2387857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Лидерство</a:t>
          </a:r>
          <a:r>
            <a:rPr lang="ru-RU" sz="1600" b="0" i="0" kern="1200" dirty="0" smtClean="0"/>
            <a:t> - это 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НЕ </a:t>
          </a:r>
          <a:r>
            <a:rPr lang="ru-RU" sz="1400" b="1" i="0" kern="1200" dirty="0" smtClean="0"/>
            <a:t>Менеджмент:</a:t>
          </a:r>
          <a:endParaRPr lang="ru-RU" sz="1400" kern="1200" dirty="0"/>
        </a:p>
      </dsp:txBody>
      <dsp:txXfrm>
        <a:off x="395959" y="248438"/>
        <a:ext cx="2362760" cy="2387857"/>
      </dsp:txXfrm>
    </dsp:sp>
    <dsp:sp modelId="{347082DA-40DF-40EC-BAD1-6D36BB89DEED}">
      <dsp:nvSpPr>
        <dsp:cNvPr id="0" name=""/>
        <dsp:cNvSpPr/>
      </dsp:nvSpPr>
      <dsp:spPr>
        <a:xfrm rot="5400000">
          <a:off x="4123414" y="1697072"/>
          <a:ext cx="2878931" cy="560832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kern="1200" dirty="0" smtClean="0"/>
            <a:t>ВЛАСТЬ  </a:t>
          </a:r>
          <a:r>
            <a:rPr lang="ru-RU" sz="2000" b="0" i="0" kern="1200" dirty="0" smtClean="0"/>
            <a:t>-  это способность человека А влиять человека Б таким образом, что Б вынужден делать что-то не являющееся его целью и лежащее за пределами его интересов</a:t>
          </a:r>
          <a:endParaRPr lang="ru-RU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kern="1200" dirty="0" smtClean="0"/>
            <a:t>ЛИДЕРСТВО  -  </a:t>
          </a:r>
          <a:r>
            <a:rPr lang="ru-RU" sz="2000" b="0" i="0" kern="1200" dirty="0" smtClean="0"/>
            <a:t>это способность вдохновлять группу на достижение целей -&gt; /функция доверия/</a:t>
          </a:r>
          <a:endParaRPr lang="ru-RU" sz="2000" b="0" kern="1200" dirty="0"/>
        </a:p>
      </dsp:txBody>
      <dsp:txXfrm rot="5400000">
        <a:off x="4123414" y="1697072"/>
        <a:ext cx="2878931" cy="5608320"/>
      </dsp:txXfrm>
    </dsp:sp>
    <dsp:sp modelId="{55D17BFD-6654-4ED0-B3F1-AEF23E38249A}">
      <dsp:nvSpPr>
        <dsp:cNvPr id="0" name=""/>
        <dsp:cNvSpPr/>
      </dsp:nvSpPr>
      <dsp:spPr>
        <a:xfrm>
          <a:off x="395959" y="3428992"/>
          <a:ext cx="2362760" cy="2144479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Лидерство</a:t>
          </a:r>
          <a:r>
            <a:rPr lang="ru-RU" sz="1800" b="0" i="0" kern="1200" dirty="0" smtClean="0"/>
            <a:t> - это 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НЕ Власть:</a:t>
          </a:r>
          <a:endParaRPr lang="ru-RU" sz="1800" kern="1200" dirty="0"/>
        </a:p>
      </dsp:txBody>
      <dsp:txXfrm>
        <a:off x="395959" y="3428992"/>
        <a:ext cx="2362760" cy="21444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61A470-BD66-430E-81A2-07EC352ADCC5}">
      <dsp:nvSpPr>
        <dsp:cNvPr id="0" name=""/>
        <dsp:cNvSpPr/>
      </dsp:nvSpPr>
      <dsp:spPr>
        <a:xfrm>
          <a:off x="0" y="1170381"/>
          <a:ext cx="1233100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РУКОВОДИТЕЛЬ</a:t>
          </a:r>
          <a:endParaRPr lang="ru-RU" sz="1300" b="1" kern="1200" dirty="0"/>
        </a:p>
      </dsp:txBody>
      <dsp:txXfrm>
        <a:off x="0" y="1170381"/>
        <a:ext cx="1233100" cy="616550"/>
      </dsp:txXfrm>
    </dsp:sp>
    <dsp:sp modelId="{ACECC3E8-946E-45B5-8AD4-1F5F863F6799}">
      <dsp:nvSpPr>
        <dsp:cNvPr id="0" name=""/>
        <dsp:cNvSpPr/>
      </dsp:nvSpPr>
      <dsp:spPr>
        <a:xfrm rot="17716640">
          <a:off x="895773" y="936738"/>
          <a:ext cx="1177406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1177406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7716640">
        <a:off x="1455041" y="916885"/>
        <a:ext cx="58870" cy="58870"/>
      </dsp:txXfrm>
    </dsp:sp>
    <dsp:sp modelId="{C0124AD3-B96A-42B0-860C-489E98145745}">
      <dsp:nvSpPr>
        <dsp:cNvPr id="0" name=""/>
        <dsp:cNvSpPr/>
      </dsp:nvSpPr>
      <dsp:spPr>
        <a:xfrm>
          <a:off x="1735853" y="105709"/>
          <a:ext cx="3365242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должностные, функциональные;</a:t>
          </a:r>
          <a:endParaRPr lang="ru-RU" sz="1400" kern="1200" dirty="0"/>
        </a:p>
      </dsp:txBody>
      <dsp:txXfrm>
        <a:off x="1735853" y="105709"/>
        <a:ext cx="3365242" cy="616550"/>
      </dsp:txXfrm>
    </dsp:sp>
    <dsp:sp modelId="{BEB62A9C-AA83-40D0-8D41-DEE08C71C8B3}">
      <dsp:nvSpPr>
        <dsp:cNvPr id="0" name=""/>
        <dsp:cNvSpPr/>
      </dsp:nvSpPr>
      <dsp:spPr>
        <a:xfrm rot="19483504">
          <a:off x="1176565" y="1291255"/>
          <a:ext cx="615823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615823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9483504">
        <a:off x="1469081" y="1285441"/>
        <a:ext cx="30791" cy="30791"/>
      </dsp:txXfrm>
    </dsp:sp>
    <dsp:sp modelId="{66F2FDC9-9A17-478D-A190-00A1875B4943}">
      <dsp:nvSpPr>
        <dsp:cNvPr id="0" name=""/>
        <dsp:cNvSpPr/>
      </dsp:nvSpPr>
      <dsp:spPr>
        <a:xfrm>
          <a:off x="1735853" y="814742"/>
          <a:ext cx="7474834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занимает особое место  в системе формальных (официальных) отношений</a:t>
          </a:r>
          <a:endParaRPr lang="ru-RU" sz="1400" kern="1200" dirty="0"/>
        </a:p>
      </dsp:txBody>
      <dsp:txXfrm>
        <a:off x="1735853" y="814742"/>
        <a:ext cx="7474834" cy="616550"/>
      </dsp:txXfrm>
    </dsp:sp>
    <dsp:sp modelId="{1A352212-A73D-43FF-B91B-081212A0D68F}">
      <dsp:nvSpPr>
        <dsp:cNvPr id="0" name=""/>
        <dsp:cNvSpPr/>
      </dsp:nvSpPr>
      <dsp:spPr>
        <a:xfrm rot="2106247">
          <a:off x="1177211" y="1645771"/>
          <a:ext cx="614530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614530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2106247">
        <a:off x="1469113" y="1639990"/>
        <a:ext cx="30726" cy="30726"/>
      </dsp:txXfrm>
    </dsp:sp>
    <dsp:sp modelId="{EB72662F-F389-498C-814F-D9ACFC9126AD}">
      <dsp:nvSpPr>
        <dsp:cNvPr id="0" name=""/>
        <dsp:cNvSpPr/>
      </dsp:nvSpPr>
      <dsp:spPr>
        <a:xfrm>
          <a:off x="1735853" y="1523775"/>
          <a:ext cx="5505079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роль и функции в организации заранее определены</a:t>
          </a:r>
          <a:endParaRPr lang="ru-RU" sz="1400" kern="1200" dirty="0"/>
        </a:p>
      </dsp:txBody>
      <dsp:txXfrm>
        <a:off x="1735853" y="1523775"/>
        <a:ext cx="5505079" cy="616550"/>
      </dsp:txXfrm>
    </dsp:sp>
    <dsp:sp modelId="{D06A0D62-CBC2-4485-9D52-1A07B32EC0CA}">
      <dsp:nvSpPr>
        <dsp:cNvPr id="0" name=""/>
        <dsp:cNvSpPr/>
      </dsp:nvSpPr>
      <dsp:spPr>
        <a:xfrm rot="3880557">
          <a:off x="896788" y="2000288"/>
          <a:ext cx="1175377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1175377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3880557">
        <a:off x="1455092" y="1980485"/>
        <a:ext cx="58768" cy="58768"/>
      </dsp:txXfrm>
    </dsp:sp>
    <dsp:sp modelId="{878B0F25-2AFD-431F-A1B2-11DB72142734}">
      <dsp:nvSpPr>
        <dsp:cNvPr id="0" name=""/>
        <dsp:cNvSpPr/>
      </dsp:nvSpPr>
      <dsp:spPr>
        <a:xfrm>
          <a:off x="1735853" y="2232808"/>
          <a:ext cx="7472910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коллектива назначается извне, вышестоящим руководством, получает соответствующие властные полномочия, имеет право на применение санкций</a:t>
          </a:r>
          <a:endParaRPr lang="ru-RU" sz="1400" kern="1200" dirty="0"/>
        </a:p>
      </dsp:txBody>
      <dsp:txXfrm>
        <a:off x="1735853" y="2232808"/>
        <a:ext cx="7472910" cy="616550"/>
      </dsp:txXfrm>
    </dsp:sp>
    <dsp:sp modelId="{73874AE1-3D82-436D-AC13-96F64D8D1512}">
      <dsp:nvSpPr>
        <dsp:cNvPr id="0" name=""/>
        <dsp:cNvSpPr/>
      </dsp:nvSpPr>
      <dsp:spPr>
        <a:xfrm>
          <a:off x="0" y="4127899"/>
          <a:ext cx="1233100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ЛИДЕР</a:t>
          </a:r>
          <a:endParaRPr lang="ru-RU" sz="1300" kern="1200" dirty="0"/>
        </a:p>
      </dsp:txBody>
      <dsp:txXfrm>
        <a:off x="0" y="4127899"/>
        <a:ext cx="1233100" cy="616550"/>
      </dsp:txXfrm>
    </dsp:sp>
    <dsp:sp modelId="{18F2A7B0-1912-44F1-B43A-F5474889F92F}">
      <dsp:nvSpPr>
        <dsp:cNvPr id="0" name=""/>
        <dsp:cNvSpPr/>
      </dsp:nvSpPr>
      <dsp:spPr>
        <a:xfrm rot="17578283">
          <a:off x="840370" y="3833563"/>
          <a:ext cx="1288213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1288213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7578283">
        <a:off x="1452271" y="3810940"/>
        <a:ext cx="64410" cy="64410"/>
      </dsp:txXfrm>
    </dsp:sp>
    <dsp:sp modelId="{ED4C898D-86ED-4D72-990C-D72F4EA836E4}">
      <dsp:nvSpPr>
        <dsp:cNvPr id="0" name=""/>
        <dsp:cNvSpPr/>
      </dsp:nvSpPr>
      <dsp:spPr>
        <a:xfrm>
          <a:off x="1735853" y="2941841"/>
          <a:ext cx="6324696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психологические, эмоциональные;</a:t>
          </a:r>
          <a:endParaRPr lang="ru-RU" sz="1400" kern="1200" dirty="0"/>
        </a:p>
      </dsp:txBody>
      <dsp:txXfrm>
        <a:off x="1735853" y="2941841"/>
        <a:ext cx="6324696" cy="616550"/>
      </dsp:txXfrm>
    </dsp:sp>
    <dsp:sp modelId="{C51DB858-86E1-4C37-AA51-0E4436857407}">
      <dsp:nvSpPr>
        <dsp:cNvPr id="0" name=""/>
        <dsp:cNvSpPr/>
      </dsp:nvSpPr>
      <dsp:spPr>
        <a:xfrm rot="18990250">
          <a:off x="1137953" y="4188080"/>
          <a:ext cx="693046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693046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8990250">
        <a:off x="1467150" y="4180335"/>
        <a:ext cx="34652" cy="34652"/>
      </dsp:txXfrm>
    </dsp:sp>
    <dsp:sp modelId="{9E791ABB-FAC0-470A-8F83-6E60B88856B1}">
      <dsp:nvSpPr>
        <dsp:cNvPr id="0" name=""/>
        <dsp:cNvSpPr/>
      </dsp:nvSpPr>
      <dsp:spPr>
        <a:xfrm>
          <a:off x="1735853" y="3650874"/>
          <a:ext cx="6488995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феномен, порожденный системой неформальных (неофициальных) отношений.</a:t>
          </a:r>
          <a:endParaRPr lang="ru-RU" sz="1400" kern="1200" dirty="0"/>
        </a:p>
      </dsp:txBody>
      <dsp:txXfrm>
        <a:off x="1735853" y="3650874"/>
        <a:ext cx="6488995" cy="616550"/>
      </dsp:txXfrm>
    </dsp:sp>
    <dsp:sp modelId="{888C6B76-8002-462D-B92F-56709CF016ED}">
      <dsp:nvSpPr>
        <dsp:cNvPr id="0" name=""/>
        <dsp:cNvSpPr/>
      </dsp:nvSpPr>
      <dsp:spPr>
        <a:xfrm rot="1486329">
          <a:off x="1207625" y="4542596"/>
          <a:ext cx="553703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553703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486329">
        <a:off x="1470634" y="4538335"/>
        <a:ext cx="27685" cy="27685"/>
      </dsp:txXfrm>
    </dsp:sp>
    <dsp:sp modelId="{642C44AA-A1BE-49EC-A3E6-7214086C67F1}">
      <dsp:nvSpPr>
        <dsp:cNvPr id="0" name=""/>
        <dsp:cNvSpPr/>
      </dsp:nvSpPr>
      <dsp:spPr>
        <a:xfrm>
          <a:off x="1735853" y="4359907"/>
          <a:ext cx="6488982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его роль возникает стихийно без ее формального определения и описания;</a:t>
          </a:r>
          <a:endParaRPr lang="ru-RU" sz="1400" kern="1200" dirty="0"/>
        </a:p>
      </dsp:txBody>
      <dsp:txXfrm>
        <a:off x="1735853" y="4359907"/>
        <a:ext cx="6488982" cy="616550"/>
      </dsp:txXfrm>
    </dsp:sp>
    <dsp:sp modelId="{347D39C2-DBF7-4DB3-AD26-1D87877E5669}">
      <dsp:nvSpPr>
        <dsp:cNvPr id="0" name=""/>
        <dsp:cNvSpPr/>
      </dsp:nvSpPr>
      <dsp:spPr>
        <a:xfrm rot="3713194">
          <a:off x="951017" y="4897113"/>
          <a:ext cx="1066919" cy="19163"/>
        </a:xfrm>
        <a:custGeom>
          <a:avLst/>
          <a:gdLst/>
          <a:ahLst/>
          <a:cxnLst/>
          <a:rect l="0" t="0" r="0" b="0"/>
          <a:pathLst>
            <a:path>
              <a:moveTo>
                <a:pt x="0" y="9581"/>
              </a:moveTo>
              <a:lnTo>
                <a:pt x="1066919" y="95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3713194">
        <a:off x="1457803" y="4880021"/>
        <a:ext cx="53345" cy="53345"/>
      </dsp:txXfrm>
    </dsp:sp>
    <dsp:sp modelId="{41B162A5-193D-4549-9BB6-F854A9708FA6}">
      <dsp:nvSpPr>
        <dsp:cNvPr id="0" name=""/>
        <dsp:cNvSpPr/>
      </dsp:nvSpPr>
      <dsp:spPr>
        <a:xfrm>
          <a:off x="1735853" y="5068939"/>
          <a:ext cx="5831777" cy="61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выдвигается из числа окружающих его людей, равных по статусу (служебному положению).</a:t>
          </a:r>
          <a:endParaRPr lang="ru-RU" sz="1400" kern="1200" dirty="0"/>
        </a:p>
      </dsp:txBody>
      <dsp:txXfrm>
        <a:off x="1735853" y="5068939"/>
        <a:ext cx="5831777" cy="6165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C81E78-B517-44D0-9574-748D0533775A}">
      <dsp:nvSpPr>
        <dsp:cNvPr id="0" name=""/>
        <dsp:cNvSpPr/>
      </dsp:nvSpPr>
      <dsp:spPr>
        <a:xfrm>
          <a:off x="0" y="1276964"/>
          <a:ext cx="3785177" cy="91039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F8CFA-4255-4D4C-B85D-08EED903842F}">
      <dsp:nvSpPr>
        <dsp:cNvPr id="0" name=""/>
        <dsp:cNvSpPr/>
      </dsp:nvSpPr>
      <dsp:spPr>
        <a:xfrm>
          <a:off x="315558" y="1066801"/>
          <a:ext cx="2914595" cy="1173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19" tIns="0" rIns="1774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— формирует, устанавливает и поддерживает эталоны приемлемого группового поведения;</a:t>
          </a:r>
          <a:endParaRPr lang="ru-RU" sz="1400" kern="1200" dirty="0"/>
        </a:p>
      </dsp:txBody>
      <dsp:txXfrm>
        <a:off x="315558" y="1066801"/>
        <a:ext cx="2914595" cy="1173110"/>
      </dsp:txXfrm>
    </dsp:sp>
    <dsp:sp modelId="{815F22BB-B271-44CD-8222-F058A19578B0}">
      <dsp:nvSpPr>
        <dsp:cNvPr id="0" name=""/>
        <dsp:cNvSpPr/>
      </dsp:nvSpPr>
      <dsp:spPr>
        <a:xfrm>
          <a:off x="0" y="2761428"/>
          <a:ext cx="3785177" cy="91039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BD70-9163-486D-8A49-702B63433308}">
      <dsp:nvSpPr>
        <dsp:cNvPr id="0" name=""/>
        <dsp:cNvSpPr/>
      </dsp:nvSpPr>
      <dsp:spPr>
        <a:xfrm>
          <a:off x="335280" y="2532958"/>
          <a:ext cx="2914595" cy="1173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19" tIns="0" rIns="1774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—установив нормы, обычаи, традиции, мотивирует поведение каждого члена группы, заставляя его следовать эталонам группового поведения.</a:t>
          </a:r>
          <a:endParaRPr lang="ru-RU" sz="1400" kern="1200" dirty="0"/>
        </a:p>
      </dsp:txBody>
      <dsp:txXfrm>
        <a:off x="335280" y="2532958"/>
        <a:ext cx="2914595" cy="11731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DC8C16-D80F-4B44-B79A-6185B201FD8D}">
      <dsp:nvSpPr>
        <dsp:cNvPr id="0" name=""/>
        <dsp:cNvSpPr/>
      </dsp:nvSpPr>
      <dsp:spPr>
        <a:xfrm>
          <a:off x="-18863" y="-1221830"/>
          <a:ext cx="6879236" cy="6879236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лидер</a:t>
          </a:r>
          <a:r>
            <a:rPr lang="ru-RU" sz="1400" kern="1200" dirty="0" smtClean="0">
              <a:solidFill>
                <a:schemeClr val="tx1"/>
              </a:solidFill>
            </a:rPr>
            <a:t> — </a:t>
          </a:r>
          <a:r>
            <a:rPr lang="ru-RU" sz="1800" kern="1200" dirty="0" smtClean="0">
              <a:solidFill>
                <a:schemeClr val="tx1"/>
              </a:solidFill>
            </a:rPr>
            <a:t>с определенными личностными чертами, способностями и возможностями, ориентированными на цель;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07564" y="-194039"/>
        <a:ext cx="2334026" cy="1596965"/>
      </dsp:txXfrm>
    </dsp:sp>
    <dsp:sp modelId="{25F744E9-BC54-4FCC-A98E-B23EA59BFED1}">
      <dsp:nvSpPr>
        <dsp:cNvPr id="0" name=""/>
        <dsp:cNvSpPr/>
      </dsp:nvSpPr>
      <dsp:spPr>
        <a:xfrm>
          <a:off x="-154773" y="-1034606"/>
          <a:ext cx="6879236" cy="6879236"/>
        </a:xfrm>
        <a:prstGeom prst="pie">
          <a:avLst>
            <a:gd name="adj1" fmla="val 20520000"/>
            <a:gd name="adj2" fmla="val 324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последователи —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 своими качествами и возможностями для реализации целей;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341299" y="2077428"/>
        <a:ext cx="2047391" cy="1727998"/>
      </dsp:txXfrm>
    </dsp:sp>
    <dsp:sp modelId="{00999C3B-562D-4AC9-A91F-E9D4F4D9D41C}">
      <dsp:nvSpPr>
        <dsp:cNvPr id="0" name=""/>
        <dsp:cNvSpPr/>
      </dsp:nvSpPr>
      <dsp:spPr>
        <a:xfrm>
          <a:off x="-154773" y="-1034606"/>
          <a:ext cx="6879236" cy="6879236"/>
        </a:xfrm>
        <a:prstGeom prst="pie">
          <a:avLst>
            <a:gd name="adj1" fmla="val 3240000"/>
            <a:gd name="adj2" fmla="val 756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задачи</a:t>
          </a:r>
          <a:r>
            <a:rPr lang="ru-RU" sz="2000" kern="1200" dirty="0" smtClean="0">
              <a:solidFill>
                <a:schemeClr val="tx1"/>
              </a:solidFill>
            </a:rPr>
            <a:t>, которые взаимодействующие сотрудники пытаются решить;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056409" y="4124820"/>
        <a:ext cx="2456870" cy="1474122"/>
      </dsp:txXfrm>
    </dsp:sp>
    <dsp:sp modelId="{724FD4C0-FA80-45F7-A734-437D44C9E209}">
      <dsp:nvSpPr>
        <dsp:cNvPr id="0" name=""/>
        <dsp:cNvSpPr/>
      </dsp:nvSpPr>
      <dsp:spPr>
        <a:xfrm>
          <a:off x="-154773" y="-1034606"/>
          <a:ext cx="6879236" cy="687923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ситуация,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в которой происходит процесс взаимодействия;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72809" y="2077428"/>
        <a:ext cx="2047391" cy="1727998"/>
      </dsp:txXfrm>
    </dsp:sp>
    <dsp:sp modelId="{8217678D-1D62-45DE-8BAE-E17F11ED06EF}">
      <dsp:nvSpPr>
        <dsp:cNvPr id="0" name=""/>
        <dsp:cNvSpPr/>
      </dsp:nvSpPr>
      <dsp:spPr>
        <a:xfrm>
          <a:off x="-154773" y="-1034606"/>
          <a:ext cx="6879236" cy="6879236"/>
        </a:xfrm>
        <a:prstGeom prst="pie">
          <a:avLst>
            <a:gd name="adj1" fmla="val 1188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группа,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 которой происходят все акты межличностного взаимодействия.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48448" y="13657"/>
        <a:ext cx="2334026" cy="1596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rmeie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Должники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6096000"/>
          </a:xfrm>
        </p:spPr>
        <p:txBody>
          <a:bodyPr/>
          <a:lstStyle/>
          <a:p>
            <a:r>
              <a:rPr lang="ru-RU" sz="2400" dirty="0" smtClean="0"/>
              <a:t>Шабанова В. И </a:t>
            </a:r>
            <a:r>
              <a:rPr lang="ru-RU" sz="2400" dirty="0" err="1" smtClean="0"/>
              <a:t>Бударина</a:t>
            </a:r>
            <a:r>
              <a:rPr lang="ru-RU" sz="2400" dirty="0" smtClean="0"/>
              <a:t> Ю. презентации !</a:t>
            </a:r>
          </a:p>
          <a:p>
            <a:r>
              <a:rPr lang="ru-RU" sz="2400" dirty="0" smtClean="0"/>
              <a:t>Для тех кто у кого спорная оценка темы Докладов:</a:t>
            </a:r>
          </a:p>
          <a:p>
            <a:r>
              <a:rPr lang="ru-RU" sz="2400" dirty="0" err="1" smtClean="0"/>
              <a:t>Пестрикова</a:t>
            </a:r>
            <a:r>
              <a:rPr lang="ru-RU" sz="2400" dirty="0" smtClean="0"/>
              <a:t> А. - </a:t>
            </a:r>
            <a:r>
              <a:rPr lang="ru-RU" sz="2400" dirty="0"/>
              <a:t>Долгосрочное, краткосрочное </a:t>
            </a:r>
            <a:r>
              <a:rPr lang="ru-RU" sz="2400" dirty="0" smtClean="0"/>
              <a:t>планирование</a:t>
            </a:r>
          </a:p>
          <a:p>
            <a:r>
              <a:rPr lang="ru-RU" sz="2400" dirty="0" smtClean="0"/>
              <a:t>Степанова Д. – долг по первому докладу.</a:t>
            </a:r>
          </a:p>
          <a:p>
            <a:r>
              <a:rPr lang="ru-RU" sz="2400" dirty="0" smtClean="0"/>
              <a:t>Султанова А. - </a:t>
            </a:r>
            <a:r>
              <a:rPr lang="ru-RU" sz="2400" dirty="0"/>
              <a:t>Система методов управления. Основные методы </a:t>
            </a:r>
            <a:r>
              <a:rPr lang="ru-RU" sz="2400" dirty="0" smtClean="0"/>
              <a:t>управления.</a:t>
            </a:r>
          </a:p>
          <a:p>
            <a:r>
              <a:rPr lang="ru-RU" sz="2400" dirty="0" err="1" smtClean="0"/>
              <a:t>Майзакова</a:t>
            </a:r>
            <a:r>
              <a:rPr lang="ru-RU" sz="2400" dirty="0" smtClean="0"/>
              <a:t> Е. - </a:t>
            </a:r>
            <a:r>
              <a:rPr lang="ru-RU" sz="2400" dirty="0"/>
              <a:t>Оперативное </a:t>
            </a:r>
            <a:r>
              <a:rPr lang="ru-RU" sz="2400" dirty="0" smtClean="0"/>
              <a:t>планирование.</a:t>
            </a:r>
          </a:p>
          <a:p>
            <a:r>
              <a:rPr lang="ru-RU" sz="2400" dirty="0" err="1" smtClean="0"/>
              <a:t>Тун-куй-сю</a:t>
            </a:r>
            <a:r>
              <a:rPr lang="ru-RU" sz="2400" dirty="0" smtClean="0"/>
              <a:t> М. - </a:t>
            </a:r>
            <a:r>
              <a:rPr lang="ru-RU" sz="2400" dirty="0"/>
              <a:t>Планирование индивидуальной работы руководителя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Сдать  19.11.2020  !!!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Таким образом, руководство, менеджмент есть социальный по своей сущности феномен, а лидерство — психологический. И в этом — основное различие между ними, хотя в то же время имеется и немало общего.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Во-первых, и руководство, и лидерство являются средством координации, организации отношений членов социальной группы, средством управления ими. </a:t>
            </a:r>
          </a:p>
          <a:p>
            <a:r>
              <a:rPr lang="ru-RU" sz="1800" dirty="0" smtClean="0"/>
              <a:t>Во-вторых, менеджер совместно с лидером реализует процессы социального влияния в группе (коллективе). </a:t>
            </a:r>
          </a:p>
          <a:p>
            <a:r>
              <a:rPr lang="ru-RU" sz="1800" dirty="0" smtClean="0"/>
              <a:t>В-третьих, этим феноменам присущ момент субординации отношений, проявляющий достаточно отчетливо в деятельности менеджера и менее отчетливо — лидера.</a:t>
            </a:r>
            <a:endParaRPr lang="ru-RU" sz="1800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4038600"/>
            <a:ext cx="4441371" cy="2590800"/>
          </a:xfrm>
          <a:prstGeom prst="rect">
            <a:avLst/>
          </a:prstGeo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495800"/>
            <a:ext cx="289560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функции, отличающие лидера от формального руководителя: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6705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5334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Таким образом, отличие понятия лидера от менеджера достаточно велико. Лидерство не подменяет собой менеджера (руководство), а дополняет его. Наибольший эффект управления достигается в ситуации, когда инструменты руководства и неформального лидерства сосредоточены в одних руках. </a:t>
            </a:r>
            <a:endParaRPr lang="ru-RU" dirty="0"/>
          </a:p>
        </p:txBody>
      </p:sp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62400" y="1219200"/>
            <a:ext cx="4679622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хороший руководитель организации</a:t>
            </a:r>
            <a:r>
              <a:rPr lang="ru-RU" sz="2000" dirty="0" smtClean="0"/>
              <a:t> — это человек, который одновременно является менеджером и лидером, следовательно, эффективно управляет организацией, ее формальной и неформальной средой.</a:t>
            </a:r>
            <a:endParaRPr lang="ru-RU" sz="2000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5402942" cy="4254818"/>
          </a:xfrm>
          <a:prstGeom prst="rect">
            <a:avLst/>
          </a:prstGeom>
        </p:spPr>
      </p:pic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3924" y="2438400"/>
            <a:ext cx="3100076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" y="0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2.Элементы </a:t>
            </a:r>
            <a:br>
              <a:rPr lang="ru-RU" dirty="0" smtClean="0"/>
            </a:br>
            <a:r>
              <a:rPr lang="ru-RU" dirty="0" smtClean="0"/>
              <a:t>лидерства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676400" y="1219200"/>
          <a:ext cx="67056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ЛИДЕР- первый участник процесса лидерства.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495800" cy="5059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 Он обладает определенными чертами, которые выделяют его среди других членов организации:</a:t>
            </a:r>
          </a:p>
          <a:p>
            <a:r>
              <a:rPr lang="ru-RU" sz="1600" dirty="0" smtClean="0"/>
              <a:t>компетентность или коммуникабельность, </a:t>
            </a:r>
          </a:p>
          <a:p>
            <a:r>
              <a:rPr lang="ru-RU" sz="1600" dirty="0" smtClean="0"/>
              <a:t>интуиция</a:t>
            </a:r>
          </a:p>
          <a:p>
            <a:r>
              <a:rPr lang="ru-RU" sz="1600" dirty="0" smtClean="0"/>
              <a:t>другие способности, с помощью которых он достигает, а затем удерживает лидирующее положение. 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В зависимости от ситуации и мотивационной структуры профессиональные мотивы трансформируются в потребность самовыражения и через эту потребность в необходимость лидерства.</a:t>
            </a:r>
          </a:p>
          <a:p>
            <a:pPr>
              <a:buNone/>
            </a:pPr>
            <a:r>
              <a:rPr lang="ru-RU" sz="1600" dirty="0" smtClean="0"/>
              <a:t>        </a:t>
            </a:r>
          </a:p>
          <a:p>
            <a:pPr>
              <a:buNone/>
            </a:pPr>
            <a:r>
              <a:rPr lang="ru-RU" sz="1600" dirty="0" smtClean="0"/>
              <a:t>        Поэтому в управлении персоналом актуальной остается задача обоснования лидерства с помощью различных механизмов назначения и даже выборов руководителей при участии сотрудников.</a:t>
            </a:r>
            <a:endParaRPr lang="ru-RU" sz="1600" dirty="0"/>
          </a:p>
        </p:txBody>
      </p:sp>
      <p:pic>
        <p:nvPicPr>
          <p:cNvPr id="8" name="Рисунок 7" descr="images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200400"/>
            <a:ext cx="4234426" cy="2895600"/>
          </a:xfrm>
          <a:prstGeom prst="rect">
            <a:avLst/>
          </a:prstGeom>
        </p:spPr>
      </p:pic>
      <p:pic>
        <p:nvPicPr>
          <p:cNvPr id="6" name="Рисунок 5" descr="images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762000"/>
            <a:ext cx="2743200" cy="2265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Последователи. </a:t>
            </a:r>
            <a:r>
              <a:rPr lang="ru-RU" sz="2400" dirty="0" smtClean="0"/>
              <a:t>Без последователей нет лидерства, но без лидера последователи представляют собой некую</a:t>
            </a:r>
            <a:br>
              <a:rPr lang="ru-RU" sz="2400" dirty="0" smtClean="0"/>
            </a:br>
            <a:r>
              <a:rPr lang="ru-RU" sz="2400" dirty="0" smtClean="0"/>
              <a:t>совокупность людей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 </a:t>
            </a:r>
          </a:p>
          <a:p>
            <a:r>
              <a:rPr lang="ru-RU" sz="1600" dirty="0" smtClean="0"/>
              <a:t>не все сотрудники являются последователями определенного человека, который занимает лидирующее положение, но если они долгое время не становятся таковыми, то могут потерять принадлежность к данной группе. </a:t>
            </a:r>
          </a:p>
          <a:p>
            <a:endParaRPr lang="ru-RU" sz="1600" dirty="0" smtClean="0"/>
          </a:p>
          <a:p>
            <a:r>
              <a:rPr lang="ru-RU" sz="1600" dirty="0" smtClean="0"/>
              <a:t>если значительная часть группы не относит себя к числу последователей, то лидер может утратить свои позиции. </a:t>
            </a:r>
          </a:p>
          <a:p>
            <a:pPr>
              <a:buNone/>
            </a:pPr>
            <a:r>
              <a:rPr lang="ru-RU" sz="1600" dirty="0" smtClean="0"/>
              <a:t>        </a:t>
            </a:r>
          </a:p>
          <a:p>
            <a:pPr>
              <a:buNone/>
            </a:pPr>
            <a:r>
              <a:rPr lang="ru-RU" sz="1600" dirty="0" smtClean="0"/>
              <a:t>        Лидеры и последователи нередко обмениваются ролями, как это бывает, например, так как сила влияния последователей на лидера соизмерима с обратным влиянием.</a:t>
            </a:r>
            <a:endParaRPr lang="ru-RU" sz="1600" dirty="0"/>
          </a:p>
        </p:txBody>
      </p:sp>
      <p:pic>
        <p:nvPicPr>
          <p:cNvPr id="6" name="Содержимое 5" descr="images (1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0770923">
            <a:off x="5064976" y="1434878"/>
            <a:ext cx="3400425" cy="2625883"/>
          </a:xfrm>
        </p:spPr>
      </p:pic>
      <p:pic>
        <p:nvPicPr>
          <p:cNvPr id="7" name="Рисунок 6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3718795"/>
            <a:ext cx="4191000" cy="3139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75632">
            <a:off x="6130598" y="2623813"/>
            <a:ext cx="3051852" cy="37770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</a:t>
            </a:r>
            <a:r>
              <a:rPr lang="ru-RU" sz="2700" dirty="0" smtClean="0"/>
              <a:t>определяют деятельность группы</a:t>
            </a:r>
            <a:br>
              <a:rPr lang="ru-RU" sz="2700" dirty="0" smtClean="0"/>
            </a:br>
            <a:r>
              <a:rPr lang="ru-RU" sz="2700" dirty="0" smtClean="0"/>
              <a:t> и требования к лидеру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6021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изменении задач меняются и требования к лидеру, например произойдет смена лидера отдельными членам группы и представится возможность оказать на нее влияние. </a:t>
            </a:r>
          </a:p>
          <a:p>
            <a:endParaRPr lang="ru-RU" dirty="0" smtClean="0"/>
          </a:p>
          <a:p>
            <a:r>
              <a:rPr lang="ru-RU" dirty="0" smtClean="0"/>
              <a:t>Спектр задач даже одного подразделения весьма многообразен: от рутинных, ежедневно повторяющихся, до творческих, нестандартных. 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2895600" cy="46021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Природа задачи -немаловажный побуждающий фактор для тех, кто пытается стать лидером.</a:t>
            </a:r>
            <a:endParaRPr lang="ru-RU" dirty="0"/>
          </a:p>
        </p:txBody>
      </p:sp>
      <p:pic>
        <p:nvPicPr>
          <p:cNvPr id="6" name="Рисунок 5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29425" y="0"/>
            <a:ext cx="2314575" cy="1971675"/>
          </a:xfrm>
          <a:prstGeom prst="rect">
            <a:avLst/>
          </a:prstGeom>
        </p:spPr>
      </p:pic>
      <p:pic>
        <p:nvPicPr>
          <p:cNvPr id="7" name="Рисунок 6" descr="tipi_rukovoditelei-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3733800"/>
            <a:ext cx="2362200" cy="275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ru-RU" dirty="0" smtClean="0"/>
              <a:t>Ситуация.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135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Кроме решаемых задач, хозяйственную ситуацию характеризуют: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трудовые процессы;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внешняя среда;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члены коллектива.</a:t>
            </a:r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133600" y="3886200"/>
            <a:ext cx="4329881" cy="2743200"/>
          </a:xfrm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57200"/>
            <a:ext cx="2819400" cy="3339483"/>
          </a:xfrm>
          <a:prstGeom prst="rect">
            <a:avLst/>
          </a:prstGeom>
        </p:spPr>
      </p:pic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759792">
            <a:off x="3951008" y="1742355"/>
            <a:ext cx="1907289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Группа </a:t>
            </a:r>
            <a:r>
              <a:rPr lang="ru-RU" sz="2000" dirty="0" smtClean="0"/>
              <a:t>- персонал одного из подразделений организации </a:t>
            </a:r>
            <a:br>
              <a:rPr lang="ru-RU" sz="2000" dirty="0" smtClean="0"/>
            </a:br>
            <a:r>
              <a:rPr lang="ru-RU" sz="2000" dirty="0" smtClean="0"/>
              <a:t>или же часть этого персонала со своей структурой формальных и неформальных отношений.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2590800" cy="48307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Именно в процессе групповой деятельности проявляются лидерские качества ее членов, а также способность неформального лидера продуктивно действовать в ситуациях кризиса и риска.</a:t>
            </a:r>
            <a:endParaRPr lang="ru-RU" dirty="0"/>
          </a:p>
        </p:txBody>
      </p:sp>
      <p:pic>
        <p:nvPicPr>
          <p:cNvPr id="6" name="Содержимое 5" descr="images (17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0" y="1447800"/>
            <a:ext cx="5334000" cy="36146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Лидерство в системе     менеджмента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981200"/>
            <a:ext cx="5791200" cy="433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ответ для зачета по теме Лидерство</a:t>
            </a:r>
          </a:p>
          <a:p>
            <a:r>
              <a:rPr lang="ru-RU" dirty="0" smtClean="0"/>
              <a:t>Фото отправить на почту </a:t>
            </a:r>
            <a:r>
              <a:rPr lang="en-US" dirty="0" smtClean="0">
                <a:hlinkClick r:id="rId2"/>
              </a:rPr>
              <a:t>ermeie@mail.ru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1.Лидерство и его роль в системе менеджмента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52400" y="1447800"/>
            <a:ext cx="9067800" cy="46783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   </a:t>
            </a:r>
            <a:r>
              <a:rPr lang="ru-RU" sz="1800" dirty="0" smtClean="0"/>
              <a:t>можно выделить следующие основные подходы к его трактовке:</a:t>
            </a:r>
            <a:endParaRPr lang="ru-RU" sz="18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66800" y="2057400"/>
          <a:ext cx="7543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37432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609600"/>
          <a:ext cx="876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2239962"/>
          </a:xfrm>
        </p:spPr>
        <p:txBody>
          <a:bodyPr>
            <a:noAutofit/>
          </a:bodyPr>
          <a:lstStyle/>
          <a:p>
            <a:r>
              <a:rPr lang="ru-RU" sz="3200" dirty="0" smtClean="0"/>
              <a:t> Менеджмент невозможен без лидеров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современном менеджменте лидерство интегрирует межличностные факторы организации для ориентации их на достижение целей организации. Управление и лидерство — не синонимы, но способность быть лидером — ключевое условие, чтобы стать менеджером. </a:t>
            </a:r>
            <a:br>
              <a:rPr lang="ru-RU" sz="1600" dirty="0" smtClean="0"/>
            </a:br>
            <a:endParaRPr lang="ru-RU" sz="24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4953000"/>
            <a:ext cx="8686800" cy="1905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Лидер — это тот, кому удается превратить сотрудника в своего единомышленника или последователя</a:t>
            </a:r>
            <a:endParaRPr lang="ru-RU" dirty="0"/>
          </a:p>
        </p:txBody>
      </p:sp>
      <p:pic>
        <p:nvPicPr>
          <p:cNvPr id="6" name="Рисунок 5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981200"/>
            <a:ext cx="2400300" cy="3024378"/>
          </a:xfrm>
          <a:prstGeom prst="rect">
            <a:avLst/>
          </a:prstGeom>
        </p:spPr>
      </p:pic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0574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6043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Организации присущи 2 типа отношений людей (формальных и неформальных), особенности которых </a:t>
            </a:r>
            <a:r>
              <a:rPr lang="ru-RU" sz="1800" b="1" dirty="0" smtClean="0"/>
              <a:t>состоят в следующем:</a:t>
            </a:r>
            <a:endParaRPr lang="ru-RU" sz="1800" b="1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0" y="1066800"/>
          <a:ext cx="9220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381000"/>
          <a:ext cx="4038600" cy="617097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22490"/>
                <a:gridCol w="2016110"/>
              </a:tblGrid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ru-RU" sz="1600" dirty="0" smtClean="0"/>
                        <a:t>Руководитель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ru-RU" sz="1600"/>
                        <a:t>Лидер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ru-RU" sz="1600"/>
                        <a:t>Администратор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ru-RU" sz="1600"/>
                        <a:t>Инноватор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Поручает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Вдохновляет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Работает по целям других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Работает по своим целям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7174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Основа действий — план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Основа действий — видение </a:t>
                      </a:r>
                      <a:r>
                        <a:rPr lang="ru-RU" sz="1600" dirty="0" smtClean="0"/>
                        <a:t>перспективы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Полагается на систему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Полагается на людей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Использует доводы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Использует эмоции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Контролирует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Доверяет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Поддерживает движение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Дает импульс движению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Профессионален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Энтузиаст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7174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Принимает решения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Превращает решения в реальность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44206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Делает дело правильно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Делает правильное дело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3587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/>
                        <a:t>Уважаем</a:t>
                      </a: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r>
                        <a:rPr lang="ru-RU" sz="1600" dirty="0"/>
                        <a:t>Обожаем</a:t>
                      </a:r>
                      <a:endParaRPr lang="ru-RU" sz="1600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</a:tr>
              <a:tr h="40353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endParaRPr lang="ru-RU" sz="160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22806" marR="2280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2806" marR="22806" marT="0" marB="0"/>
                </a:tc>
              </a:tr>
            </a:tbl>
          </a:graphicData>
        </a:graphic>
      </p:graphicFrame>
      <p:pic>
        <p:nvPicPr>
          <p:cNvPr id="7" name="Рисунок 6" descr="leader_vs_mana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457200"/>
            <a:ext cx="421386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948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Должники</vt:lpstr>
      <vt:lpstr>            Лидерство в системе     менеджмента</vt:lpstr>
      <vt:lpstr>Задание</vt:lpstr>
      <vt:lpstr>1.Лидерство и его роль в системе менеджмента</vt:lpstr>
      <vt:lpstr>Слайд 5</vt:lpstr>
      <vt:lpstr>Слайд 6</vt:lpstr>
      <vt:lpstr> Менеджмент невозможен без лидеров   В современном менеджменте лидерство интегрирует межличностные факторы организации для ориентации их на достижение целей организации. Управление и лидерство — не синонимы, но способность быть лидером — ключевое условие, чтобы стать менеджером.  </vt:lpstr>
      <vt:lpstr>Организации присущи 2 типа отношений людей (формальных и неформальных), особенности которых состоят в следующем:</vt:lpstr>
      <vt:lpstr>Слайд 9</vt:lpstr>
      <vt:lpstr>Таким образом, руководство, менеджмент есть социальный по своей сущности феномен, а лидерство — психологический. И в этом — основное различие между ними, хотя в то же время имеется и немало общего.</vt:lpstr>
      <vt:lpstr>основные функции, отличающие лидера от формального руководителя:</vt:lpstr>
      <vt:lpstr>  хороший руководитель организации — это человек, который одновременно является менеджером и лидером, следовательно, эффективно управляет организацией, ее формальной и неформальной средой.</vt:lpstr>
      <vt:lpstr>2.Элементы  лидерства</vt:lpstr>
      <vt:lpstr>ЛИДЕР- первый участник процесса лидерства. </vt:lpstr>
      <vt:lpstr>Последователи. Без последователей нет лидерства, но без лидера последователи представляют собой некую совокупность людей</vt:lpstr>
      <vt:lpstr>Задачи определяют деятельность группы  и требования к лидеру.</vt:lpstr>
      <vt:lpstr>Ситуация.</vt:lpstr>
      <vt:lpstr>Группа - персонал одного из подразделений организации  или же часть этого персонала со своей структурой формальных и неформальных отношений.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Никитенко</dc:creator>
  <cp:lastModifiedBy>Ольга</cp:lastModifiedBy>
  <cp:revision>39</cp:revision>
  <dcterms:modified xsi:type="dcterms:W3CDTF">2020-11-17T11:25:09Z</dcterms:modified>
</cp:coreProperties>
</file>