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7A0"/>
    <a:srgbClr val="26D51D"/>
    <a:srgbClr val="115F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Фигура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8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logotip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rmAutofit/>
          </a:bodyPr>
          <a:lstStyle>
            <a:lvl1pPr>
              <a:defRPr sz="6000">
                <a:solidFill>
                  <a:srgbClr val="FBD80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11144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0" y="6357938"/>
            <a:ext cx="10429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847E-08FA-4C44-AB43-268496E58A9F}" type="datetimeFigureOut">
              <a:rPr lang="ru-RU"/>
              <a:pPr>
                <a:defRPr/>
              </a:pPr>
              <a:t>25.11.2020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74295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ru-RU"/>
              <a:t>Панова Наталья Николаевна – учитель информатики </a:t>
            </a:r>
          </a:p>
          <a:p>
            <a:pPr>
              <a:defRPr/>
            </a:pPr>
            <a:r>
              <a:rPr lang="ru-RU"/>
              <a:t>МОУ ООШ п. Елецкий Елецкого района Липецкой области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463" y="6357938"/>
            <a:ext cx="490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318A-7349-4B39-9C39-CD350C1DE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FC6E-9E17-4D9B-BBBA-2F7F12A4975E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3174-5B57-493F-BFAA-9D7C0C14C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0"/>
            <a:ext cx="7143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E590-23FB-4FC9-907E-F7F015C927A2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57A1-90B3-43FE-8E35-B83E42B59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03cb5c973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28625"/>
            <a:ext cx="39290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226347899_zar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142875"/>
            <a:ext cx="2857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198620265_zaryadka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3786188"/>
            <a:ext cx="36941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400_00c200201e2d15750a0d1bacae68895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000375"/>
            <a:ext cx="32861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фон прозр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logotip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3983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4143372" y="571480"/>
            <a:ext cx="17411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Если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29058" y="1714488"/>
            <a:ext cx="24824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хочешь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00298" y="2928934"/>
            <a:ext cx="45720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быть здоров-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428860" y="4643446"/>
            <a:ext cx="428628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atin typeface="+mn-lt"/>
              </a:rPr>
              <a:t>занимайся!</a:t>
            </a:r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4769-1390-46F9-8019-AC7E53E1B3B8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0071-A864-41C2-9840-3C984FEC6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2932-3DC1-405D-96E8-9DD4B708A7E8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E295-D8D8-4C5C-BD4D-2C7B6ACE2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4406900"/>
            <a:ext cx="4071966" cy="1951058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8AAD-248D-4AF2-B66B-543AAF295B52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D475-7806-4FCE-BEEC-1773ACA12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E838-77CC-42E1-AB3C-19FD94A88BC3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7CB5-AF56-4761-A7D4-BB6D34FAA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BE1C-E99F-42AD-9CA6-17A49C2168A0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E9ED0-17C0-482B-9DE4-F99C96F9E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F2DB-1159-487E-B829-15B4AEA165A6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CEF7-5B62-402C-A60A-FB37C4BF7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Фигура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logotip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1379-AD0B-4F66-B0B8-6185D3A846F4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F6F1-A589-4256-BEA0-EEEE3AEFF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B9C0-9C6E-4524-B091-7963F5D92166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0380-6A46-43C6-8899-06A3788F3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Фигура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0"/>
            <a:ext cx="1214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logotip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1325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04C6-8348-4DF6-ADFE-377B2C3CDC6D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2075-77EA-4F5D-BE0D-FA8320DE8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B3C824-822A-4653-AA0D-B40FE5F999CB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E060A4-985D-4CFB-8235-9B3A3F979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0E7F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9pPr>
    </p:titleStyle>
    <p:bodyStyle>
      <a:lvl1pPr marL="342900" indent="14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4357687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Поэма Н.А.Некрасова «Кому на Руси жить хорошо».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Замысел, жанр, композиция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0"/>
            <a:ext cx="4857750" cy="650081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«Я задумал изложить в связном рассказе все, что я знаю о народе, все, что мне привелось услышать из уст его, и я затеял «Кому на Руси жить хорошо».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                 (Н.А.Некрасов)</a:t>
            </a:r>
          </a:p>
        </p:txBody>
      </p:sp>
      <p:pic>
        <p:nvPicPr>
          <p:cNvPr id="16387" name="Picture 3" descr="C:\Users\User\Desktop\Иллюстрации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642938"/>
            <a:ext cx="3489325" cy="54006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 поэмы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757738" cy="490061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так определяет жанр поэмы: «Это будет эпопея современной крестьянской жизни», что указывает на масштабность замысла, на незавершенность, свойственную любой эпопее (жизнь народная безгранична и неисчерпаема).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В.Г.Белинский считал, что содержание эпопеи должно составлять «сущность… жизни, состояние и быт народа… Посему народность есть одно из основных условий эпической поэмы: сам поэт еще смотрит на события своей личности».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поднял проблемы социальные и экономические, психологические и нравственные.</a:t>
            </a:r>
          </a:p>
        </p:txBody>
      </p:sp>
      <p:pic>
        <p:nvPicPr>
          <p:cNvPr id="17412" name="Picture 4" descr="C:\Users\User\Desktop\Иллюстрации\кому на руси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643063"/>
            <a:ext cx="3143250" cy="485775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Своеобразие композиции поэмы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7205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Своеобразие композиции поэмы обусловлено сочетанием эпического повествования с лирическими отступлениями.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Автономность глав поэмы и относительно свободное обращение со временем и пространством объясняется жанровой спецификой произведения.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поэмы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0061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идея поэмы заключена уже в «Прологе».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Известный литературовед Н.Н.Скатов считает, что, 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введя «Пролог», Некрасов стремился сразу же обнажить главную, коренную мысль – идею своей поэмы, указать на значительность ее, предупредить о грандиозности и долговременности событий, которые в поэме совершаются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художественного своеобразия поэмы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0061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Сквозной образ произведений Некрасова – образ дороги (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символическое отражение крестного пути России в поисках истины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Фольклорные мотивы поэмы: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 сказка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Былина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песня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 </a:t>
            </a:r>
          </a:p>
        </p:txBody>
      </p:sp>
      <p:pic>
        <p:nvPicPr>
          <p:cNvPr id="20484" name="Picture 4" descr="C:\Users\User\Desktop\Иллюстрации\кому на Руси... Скатерть - самобра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3500438"/>
            <a:ext cx="2243138" cy="278606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 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7205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Приступая к работе над столь грандиозным произведением, Некрасов поставил перед собой сложную задачу – показать в поэме состояние Руси в пореформенный период, а также прошлое и настоящее народа и заявить о путях возможного преобразования существующего положения.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Прочитать главу «Последыш» из поэмы Некрасова «Кому на Руси жить хорошо»</a:t>
            </a:r>
          </a:p>
          <a:p>
            <a:pPr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образов помещиков: Оболта-Оболдуева и Утятина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ые линии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Другая 2">
      <a:majorFont>
        <a:latin typeface="Ves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Голубые линии</Template>
  <TotalTime>139</TotalTime>
  <Words>313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Голубые линии</vt:lpstr>
      <vt:lpstr>Поэма Н.А.Некрасова «Кому на Руси жить хорошо». Замысел, жанр, композиция</vt:lpstr>
      <vt:lpstr>Слайд 2</vt:lpstr>
      <vt:lpstr>Жанр поэмы</vt:lpstr>
      <vt:lpstr>Своеобразие композиции поэмы</vt:lpstr>
      <vt:lpstr>Идея поэмы</vt:lpstr>
      <vt:lpstr>Анализ художественного своеобразия поэмы</vt:lpstr>
      <vt:lpstr>Вывод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Gonshtein</cp:lastModifiedBy>
  <cp:revision>14</cp:revision>
  <dcterms:created xsi:type="dcterms:W3CDTF">2009-09-07T18:55:44Z</dcterms:created>
  <dcterms:modified xsi:type="dcterms:W3CDTF">2020-11-25T16:27:38Z</dcterms:modified>
</cp:coreProperties>
</file>