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7" r:id="rId3"/>
    <p:sldId id="263" r:id="rId4"/>
    <p:sldId id="273" r:id="rId5"/>
    <p:sldId id="264" r:id="rId6"/>
    <p:sldId id="265" r:id="rId7"/>
    <p:sldId id="257" r:id="rId8"/>
    <p:sldId id="258" r:id="rId9"/>
    <p:sldId id="274" r:id="rId10"/>
    <p:sldId id="266" r:id="rId11"/>
    <p:sldId id="267" r:id="rId12"/>
    <p:sldId id="268" r:id="rId13"/>
    <p:sldId id="259" r:id="rId14"/>
    <p:sldId id="269" r:id="rId15"/>
    <p:sldId id="260" r:id="rId16"/>
    <p:sldId id="275" r:id="rId17"/>
    <p:sldId id="270" r:id="rId18"/>
    <p:sldId id="261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90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49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084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158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348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2318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817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9113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26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82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0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918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714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1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68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3011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FBEA83-FAB6-4A3F-96A7-B714A414E867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473393-CDD2-4E4F-AB0D-8F1C350E8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10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541417"/>
            <a:ext cx="5308866" cy="1942012"/>
          </a:xfrm>
        </p:spPr>
        <p:txBody>
          <a:bodyPr/>
          <a:lstStyle/>
          <a:p>
            <a:r>
              <a:rPr lang="ru-RU" sz="6000" b="1" dirty="0" smtClean="0"/>
              <a:t>МИРОВЫЕ РЕЛИГИИ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2674" y="3598327"/>
            <a:ext cx="5538652" cy="137765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ОСНОВНЫЕ РЕЛИГИИ МИРА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82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194" y="2308503"/>
            <a:ext cx="7158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христианские идеи: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Вера, что Бог един, но Он есть Троица, т. е. Бог имеет три «лица»: Отец, Сын и Святой Дух, которые образуют единого Бога, сотворившего Вселенную.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искупительную жертву Иисуса Христа — второе лицо Троицы, Бог Сын — это и есть Иисус Христос. Он имеет одновременно две природы: Божественную и человеческую.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Божественную благодать — таинственную силу, посылаемую Богом для освобождения человека от греха.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посмертное воздаяние и загробную жизнь.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существование добрых духов — ангелов и злых духов — бесов вместе с их повелителем Сатаной.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6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790321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Священной книгой христиан является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Библия,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переводе с греческого означает «книга».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Библия состоит из двух частей: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Ветхий Завет — это древнейшая часть Библии.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Завет (собственно христианские произведения) включает: четыре евангелия (от Луки, Марка, Иоанна и Матфея); деяния святых апостолов; послания и Откровение Иоанна Богослова.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79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859150"/>
            <a:ext cx="6798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IV в. н. э. император Константин объявил христианство государственной религией Римской империи.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Христианство не является единым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распалось на три течения. В 1054 г. христианство разделилось на римско-католическую и православную церкви. В XVI в. в Европе началась Реформация — антикатолическое движение. В результате появился протестантизм.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1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72290"/>
            <a:ext cx="6798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католицизм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признают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христианских таинств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крещение, миропомазание, покаяние, причастие, брак, священство и елеосвящение. Источником вероучения является Библия. Различия состоят в основном в следующем. В православии нет единого главы, отсутствует представление о чистилище как месте временного помещения душ умерших, священство не дает обета безбрачия, как в католицизме. Во главе католической церкви стоит папа, избираемый пожизненно, центром римско-католической церкви является Ватикан — государство, занимающее несколько кварталов в Риме.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131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522028"/>
            <a:ext cx="6798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три основных течения: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нгликанство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альвинизм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лютеранство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Протестанты считают условием спасения христианина не формальное соблюдение обрядов, а его искреннюю личную веру в искупительную жертву Иисуса Христа. В их учении провозглашен принцип всеобщего священства, который означает, что каждый мирянин может проповедовать. Практически все протестантские конфессии сократили до минимума число таинств.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76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2325972"/>
            <a:ext cx="6609805" cy="4093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96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7" y="2343007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 в VII в. н. э. среди арабских племен Аравийского полуострова. Это самая молодая религия из числа мировых. Последователей ислама насчитывается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 млрд 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ислама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Мухаммед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историческая личность. Он родился в 570 г. в г. Мекке, который был для того времени довольно крупным городом на пересечении торговых путей. В Мекке располагалась святыня, почитавшаяся большинством арабов-язычников, — Кааба. Мать Мухаммеда умерла, когда ему исполнилось шесть лет, его отец умер до рождения сына. Мухаммед воспитывался в семье деда, семье знатной, но обедневшей.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29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7" y="2874230"/>
            <a:ext cx="6798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25 лет он стал управляющим хозяйством у богатой вдовы Хадиджы и вскоре женился на ней. В 40 лет Мухаммед выступил как религиозный проповедник. Он заявил, что Бог (Аллах) избрал его своим пророком. Проповедь не понравилась правящей верхушке Мекки, и Мухаммеду пришлось к 622 г. перебраться к г. Ясриб, позднее переименованный в Медину. 622 год считается началом мусульманского летосчисления по лунному календарю, а Мекка — центром мусульманской религии.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86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412169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книга мусульман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обработанные записи проповедей Мухаммеда. При жизни Мухаммеда его высказывания воспринимались как прямая речь Аллаха и передавались устно. Спустя несколько десятилетий после смерти Мухаммеда они были записаны и составит и Коран.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вероучении мусульман большую роль играет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Сунна 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сборник назидательных рассказов о жизни Мухаммеда 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Шариат 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 принципов и правил поведения, обязательных для мусульман. Наиболее тяжкими ipexa.Mii у мусульман считаются ростовщичество, пьянство, азартные игры и супружеская неверность.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7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920111"/>
            <a:ext cx="6798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Культовое помещение мусульман называется мечетью. Ислам запрещает изображать человека и живогных, полому мечети украшаются только орнаментом. В исламе нет четкого деления на духовенство и мирян. Муллой (священником) может стать любой мусульманин, хорошо знающий Коран, мусульманские законы и правила богослужения.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285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ЧАСТЬ 1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437" y="3004457"/>
            <a:ext cx="47355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МИРОВЫЕ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РЕЛИГИИ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48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ИСЛАМ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39445"/>
            <a:ext cx="6798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исламе придается обрядности. Можно не знать тонкостей веры, но следует строго исполнять главные обряды, так называемые пять столпов мусульманства: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произнесение формулы исповедания веры: «Нет Бога, кроме Аллаха, и Мухаммед — пророк его»;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ежедневной пятикратной молитвы (намаза);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поста в месяц рамадан;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раздача милостыни бедным;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паломничества в Мекку (хадж).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49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5" y="2219204"/>
            <a:ext cx="6730275" cy="4206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938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481837"/>
            <a:ext cx="6869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наиболее древняя мировая религия. Она возникла в VI в. до н. э. в Индии, а в настоящее время распространена в странах Южной, Юго-Восточной, Центральной Азии и Дальнего Востока и насчитывает около 800 млн последователей. Традиция связывает возникновение буддизма с именем царевича Сиддхартхи Гаутамы. Отец скрывал от Гаутамы плохое, тот жил в роскоши, женился на любимой девушке, которая родила ему сына. Толчком к душевному перевороту для царевича, как гласит предание, послужили четыре встречи. Вначале он увидел дряхлого старика, затем страдающего проказой и похоронную процессию.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43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66" y="2592536"/>
            <a:ext cx="67987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Гаутама узнал старость, болезнь и смерть — удел всех людей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Потом он увидел умиротворенного нищего странника, которому ничего не было нужно от жизни. Все это потрясло царевича, заставило его задуматься о судьбах людей. Он тайно покинул дворец и семью, в 29 лет он стал отшельником и пытался найти смысл жизни. В результате глубоких размышлений в 35 лет он стал Буддой — просветленным, пробужденным. 45 лет Будда проповедовал свое учение, которое кратко может быть сведено к следующим основным идеям.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48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2452028"/>
            <a:ext cx="6798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есть страдание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причиной которого являются желания и страсти людей. Чтобы избавиться от страданий, необходимо отрешиться от земных страстей и желаний. Этого можно достичь, если следовать путем спасения, указанным Буддой.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смерти любое живое существо, включая человека, снова возрождается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уже в виде нового живого существа, жизнь которого определяется не только его собственным поведением, но и поведением его «предшественников».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стремиться к нирване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бесстрастию и покою, которые достигаются отказом от земных привязанностей.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27878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БУДДИЗМ</a:t>
            </a:r>
            <a:endParaRPr lang="ru-RU" sz="4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6866" y="3087914"/>
            <a:ext cx="6798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христианства и ислама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буддизме отсутствует идея Бога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творца мира и его управителя. Суть вероучения буддизма сводится к призыву к каждому человеку встать на путь поиска внутренней свободы, полною освобождения от всех оков, которые несет жизнь.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750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6" b="5991"/>
          <a:stretch/>
        </p:blipFill>
        <p:spPr>
          <a:xfrm>
            <a:off x="1182914" y="2337709"/>
            <a:ext cx="6792686" cy="4097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821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ХРИСТИАНСТВО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5360" y="2344175"/>
            <a:ext cx="731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возникло в 1 в. н. э. в восточной части Римской империи — Палестине — как религия, обращенная ко всем униженным, жаждущим справедливости. В ее основе лежит идея мессианства — надежда на Божественного избавителя мира от всего плохого, что есть на Земле. За грехи людей пострадал Иисус Христос, имя которого в переводе с греческою означает «Мессия», «Спаситель». Этим именем Иисус связывается с ветхозаветными преданиями о приходе на Израильскую землю пророка, мессии, который освободит народ от страданий и установит праведную жизнь — Божье царство. Христиане полагают, что приход Бога на Землю будет сопровождаться Страшным судом, когда Он будет судить живых и мертвых, направлять их в рай или ад.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3011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1237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МИРОВЫЕ РЕЛИГИИ</vt:lpstr>
      <vt:lpstr>ЧАСТЬ 1</vt:lpstr>
      <vt:lpstr>БУДДИЗМ</vt:lpstr>
      <vt:lpstr>БУДДИЗМ</vt:lpstr>
      <vt:lpstr>БУДДИЗМ</vt:lpstr>
      <vt:lpstr>БУДДИЗМ</vt:lpstr>
      <vt:lpstr>БУДДИЗМ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ХРИСТИАНСТВО</vt:lpstr>
      <vt:lpstr> ИСЛАМ</vt:lpstr>
      <vt:lpstr> ИСЛАМ</vt:lpstr>
      <vt:lpstr>ИСЛАМ</vt:lpstr>
      <vt:lpstr>ИСЛАМ</vt:lpstr>
      <vt:lpstr>ИСЛАМ</vt:lpstr>
      <vt:lpstr>ИСЛАМ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Organov</dc:creator>
  <cp:lastModifiedBy>Пользователь Windows</cp:lastModifiedBy>
  <cp:revision>43</cp:revision>
  <dcterms:created xsi:type="dcterms:W3CDTF">2015-09-26T12:23:20Z</dcterms:created>
  <dcterms:modified xsi:type="dcterms:W3CDTF">2020-11-21T12:52:24Z</dcterms:modified>
</cp:coreProperties>
</file>