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85" r:id="rId4"/>
    <p:sldId id="287" r:id="rId5"/>
    <p:sldId id="288" r:id="rId6"/>
    <p:sldId id="261" r:id="rId7"/>
    <p:sldId id="289" r:id="rId8"/>
    <p:sldId id="291" r:id="rId9"/>
    <p:sldId id="263" r:id="rId10"/>
    <p:sldId id="264" r:id="rId11"/>
    <p:sldId id="295" r:id="rId12"/>
    <p:sldId id="298" r:id="rId13"/>
    <p:sldId id="302" r:id="rId14"/>
    <p:sldId id="305" r:id="rId15"/>
    <p:sldId id="303" r:id="rId16"/>
    <p:sldId id="266" r:id="rId17"/>
    <p:sldId id="268" r:id="rId18"/>
    <p:sldId id="269" r:id="rId19"/>
    <p:sldId id="270" r:id="rId20"/>
    <p:sldId id="271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957" autoAdjust="0"/>
  </p:normalViewPr>
  <p:slideViewPr>
    <p:cSldViewPr>
      <p:cViewPr varScale="1">
        <p:scale>
          <a:sx n="85" d="100"/>
          <a:sy n="85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91025-DE7B-414F-9FB1-96759A1D4C6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53477-3D24-4ADB-A4DC-E877706D7010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Виды права собственности</a:t>
          </a:r>
          <a:endParaRPr lang="ru-RU" sz="4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24695F-4C08-46CC-B3E6-E9DF89CF0ADC}" type="parTrans" cxnId="{EF152C60-BC11-4BED-BFDC-49F1D40513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0B54C3-4CAF-4D17-86D2-58D98133B2EB}" type="sibTrans" cxnId="{EF152C60-BC11-4BED-BFDC-49F1D40513A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A4ACF6-587B-4199-A09E-A4458B890503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частная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2A0621-5F32-45EB-8B77-981039A50A9A}" type="parTrans" cxnId="{04A4566C-09CB-482C-9FA9-E9C7DEE033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F3C868-14AD-444E-A21D-06552EA9E7F6}" type="sibTrans" cxnId="{04A4566C-09CB-482C-9FA9-E9C7DEE0334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9428BC-1617-4270-8EFB-5D208520F97D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государственная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72DD0-0594-4B15-B47A-2728B2B5DB98}" type="parTrans" cxnId="{18DF95C9-D94A-4D79-91E4-D206CFEFA0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7A901A1-59E8-44EF-BCAC-AD880DBF385F}" type="sibTrans" cxnId="{18DF95C9-D94A-4D79-91E4-D206CFEFA0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1C1B86-134B-415E-A636-93D01F76FEF6}">
      <dgm:prSet phldrT="[Текст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иные формы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28641D-551C-4406-AD45-73205A4669CF}" type="parTrans" cxnId="{B3D23177-50A1-4F25-93FD-A2B6FA9E9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BF5FFD-560B-422E-982C-39B6CDBB7E98}" type="sibTrans" cxnId="{B3D23177-50A1-4F25-93FD-A2B6FA9E9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F99E80-A031-453A-B2B5-8AF942B96C7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муниципальная</a:t>
          </a:r>
          <a:endParaRPr lang="ru-RU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D2D40D-0DB9-4196-ABFA-4B0F78B30520}" type="parTrans" cxnId="{3A1FB6A6-A865-4EFC-B617-13FEB5CB56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3A7D18-1621-46CA-BEB8-B901FF9CC837}" type="sibTrans" cxnId="{3A1FB6A6-A865-4EFC-B617-13FEB5CB562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093F814-B9DC-4740-860B-8B549201F17C}" type="pres">
      <dgm:prSet presAssocID="{D9B91025-DE7B-414F-9FB1-96759A1D4C6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A133D-9BC0-409F-9942-8F6BEE06494A}" type="pres">
      <dgm:prSet presAssocID="{BB653477-3D24-4ADB-A4DC-E877706D7010}" presName="root1" presStyleCnt="0"/>
      <dgm:spPr/>
    </dgm:pt>
    <dgm:pt modelId="{CE0FF848-DFEF-49DC-9A45-CBCAF177DE21}" type="pres">
      <dgm:prSet presAssocID="{BB653477-3D24-4ADB-A4DC-E877706D7010}" presName="LevelOneTextNode" presStyleLbl="node0" presStyleIdx="0" presStyleCnt="1" custLinFactNeighborX="1065" custLinFactNeighborY="-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279B5-2BB9-468B-BBA4-A1ABA0996A40}" type="pres">
      <dgm:prSet presAssocID="{BB653477-3D24-4ADB-A4DC-E877706D7010}" presName="level2hierChild" presStyleCnt="0"/>
      <dgm:spPr/>
    </dgm:pt>
    <dgm:pt modelId="{15B59EA9-44E9-400D-80BC-38DC38949D2F}" type="pres">
      <dgm:prSet presAssocID="{BF2A0621-5F32-45EB-8B77-981039A50A9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A7C98E5-A3F2-486F-A586-FF45A207DD62}" type="pres">
      <dgm:prSet presAssocID="{BF2A0621-5F32-45EB-8B77-981039A50A9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EC42D73-8AC5-4DF5-9777-8F3B599B17B0}" type="pres">
      <dgm:prSet presAssocID="{23A4ACF6-587B-4199-A09E-A4458B890503}" presName="root2" presStyleCnt="0"/>
      <dgm:spPr/>
    </dgm:pt>
    <dgm:pt modelId="{75DE9554-47BC-4456-90D7-FA64C2877C61}" type="pres">
      <dgm:prSet presAssocID="{23A4ACF6-587B-4199-A09E-A4458B89050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24508-B155-4045-A295-781ECFEDDE70}" type="pres">
      <dgm:prSet presAssocID="{23A4ACF6-587B-4199-A09E-A4458B890503}" presName="level3hierChild" presStyleCnt="0"/>
      <dgm:spPr/>
    </dgm:pt>
    <dgm:pt modelId="{9B60E945-50BC-452A-80C0-F3C74083155F}" type="pres">
      <dgm:prSet presAssocID="{DB672DD0-0594-4B15-B47A-2728B2B5DB9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FD27EAB-6975-4FE9-8523-D3757726F03C}" type="pres">
      <dgm:prSet presAssocID="{DB672DD0-0594-4B15-B47A-2728B2B5DB9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2E69EC3-B042-49EB-953A-A225D5B3490B}" type="pres">
      <dgm:prSet presAssocID="{CE9428BC-1617-4270-8EFB-5D208520F97D}" presName="root2" presStyleCnt="0"/>
      <dgm:spPr/>
    </dgm:pt>
    <dgm:pt modelId="{98210177-DE1D-4FD7-A437-FA3490270E79}" type="pres">
      <dgm:prSet presAssocID="{CE9428BC-1617-4270-8EFB-5D208520F97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2B11F-6E6A-45CF-BD12-44CFB209AB80}" type="pres">
      <dgm:prSet presAssocID="{CE9428BC-1617-4270-8EFB-5D208520F97D}" presName="level3hierChild" presStyleCnt="0"/>
      <dgm:spPr/>
    </dgm:pt>
    <dgm:pt modelId="{C53EA894-CBA9-4DCD-BCFC-A40E6AA5D6F7}" type="pres">
      <dgm:prSet presAssocID="{DED2D40D-0DB9-4196-ABFA-4B0F78B3052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70C83CB-166E-441C-86A2-80C7F1470627}" type="pres">
      <dgm:prSet presAssocID="{DED2D40D-0DB9-4196-ABFA-4B0F78B3052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DEB6057-DC88-4E6D-AC93-6A5F7838A5A8}" type="pres">
      <dgm:prSet presAssocID="{40F99E80-A031-453A-B2B5-8AF942B96C7A}" presName="root2" presStyleCnt="0"/>
      <dgm:spPr/>
    </dgm:pt>
    <dgm:pt modelId="{FDE335D6-2790-48ED-B0C0-0DBE22077AC8}" type="pres">
      <dgm:prSet presAssocID="{40F99E80-A031-453A-B2B5-8AF942B96C7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693D2-ACB1-420A-9C8B-A9C892EF20F6}" type="pres">
      <dgm:prSet presAssocID="{40F99E80-A031-453A-B2B5-8AF942B96C7A}" presName="level3hierChild" presStyleCnt="0"/>
      <dgm:spPr/>
    </dgm:pt>
    <dgm:pt modelId="{1B6276A3-6DEE-4287-B741-64013FAA7382}" type="pres">
      <dgm:prSet presAssocID="{8628641D-551C-4406-AD45-73205A4669C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2D64FB5-326B-4C8B-8190-3005CDAB9BE9}" type="pres">
      <dgm:prSet presAssocID="{8628641D-551C-4406-AD45-73205A4669C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C4F6F99-5048-4B07-9265-E372C8ED0360}" type="pres">
      <dgm:prSet presAssocID="{2A1C1B86-134B-415E-A636-93D01F76FEF6}" presName="root2" presStyleCnt="0"/>
      <dgm:spPr/>
    </dgm:pt>
    <dgm:pt modelId="{85E7ABEC-27FB-4247-8614-493BD480FB73}" type="pres">
      <dgm:prSet presAssocID="{2A1C1B86-134B-415E-A636-93D01F76FEF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53DE03-628D-4048-9F6F-802F58A1570E}" type="pres">
      <dgm:prSet presAssocID="{2A1C1B86-134B-415E-A636-93D01F76FEF6}" presName="level3hierChild" presStyleCnt="0"/>
      <dgm:spPr/>
    </dgm:pt>
  </dgm:ptLst>
  <dgm:cxnLst>
    <dgm:cxn modelId="{93ABCE88-9A27-49B8-BFC6-A6ECA0E8F578}" type="presOf" srcId="{DB672DD0-0594-4B15-B47A-2728B2B5DB98}" destId="{9B60E945-50BC-452A-80C0-F3C74083155F}" srcOrd="0" destOrd="0" presId="urn:microsoft.com/office/officeart/2008/layout/HorizontalMultiLevelHierarchy"/>
    <dgm:cxn modelId="{8D9B76D3-4C0D-47C2-B289-E492A92DA352}" type="presOf" srcId="{BF2A0621-5F32-45EB-8B77-981039A50A9A}" destId="{15B59EA9-44E9-400D-80BC-38DC38949D2F}" srcOrd="0" destOrd="0" presId="urn:microsoft.com/office/officeart/2008/layout/HorizontalMultiLevelHierarchy"/>
    <dgm:cxn modelId="{942C9878-5650-4490-9959-38A565CDC92E}" type="presOf" srcId="{DB672DD0-0594-4B15-B47A-2728B2B5DB98}" destId="{DFD27EAB-6975-4FE9-8523-D3757726F03C}" srcOrd="1" destOrd="0" presId="urn:microsoft.com/office/officeart/2008/layout/HorizontalMultiLevelHierarchy"/>
    <dgm:cxn modelId="{04A4566C-09CB-482C-9FA9-E9C7DEE03348}" srcId="{BB653477-3D24-4ADB-A4DC-E877706D7010}" destId="{23A4ACF6-587B-4199-A09E-A4458B890503}" srcOrd="0" destOrd="0" parTransId="{BF2A0621-5F32-45EB-8B77-981039A50A9A}" sibTransId="{05F3C868-14AD-444E-A21D-06552EA9E7F6}"/>
    <dgm:cxn modelId="{61BF559A-4868-4455-B419-49D0B249C6E2}" type="presOf" srcId="{BB653477-3D24-4ADB-A4DC-E877706D7010}" destId="{CE0FF848-DFEF-49DC-9A45-CBCAF177DE21}" srcOrd="0" destOrd="0" presId="urn:microsoft.com/office/officeart/2008/layout/HorizontalMultiLevelHierarchy"/>
    <dgm:cxn modelId="{FC57DDC7-9F3A-4195-8444-4343E3F65F0B}" type="presOf" srcId="{CE9428BC-1617-4270-8EFB-5D208520F97D}" destId="{98210177-DE1D-4FD7-A437-FA3490270E79}" srcOrd="0" destOrd="0" presId="urn:microsoft.com/office/officeart/2008/layout/HorizontalMultiLevelHierarchy"/>
    <dgm:cxn modelId="{4F47B95C-B8A2-4E6D-B07C-1DD34D73D843}" type="presOf" srcId="{23A4ACF6-587B-4199-A09E-A4458B890503}" destId="{75DE9554-47BC-4456-90D7-FA64C2877C61}" srcOrd="0" destOrd="0" presId="urn:microsoft.com/office/officeart/2008/layout/HorizontalMultiLevelHierarchy"/>
    <dgm:cxn modelId="{6CE9725B-EB85-44BE-9ACA-422ACCF1ADBC}" type="presOf" srcId="{BF2A0621-5F32-45EB-8B77-981039A50A9A}" destId="{1A7C98E5-A3F2-486F-A586-FF45A207DD62}" srcOrd="1" destOrd="0" presId="urn:microsoft.com/office/officeart/2008/layout/HorizontalMultiLevelHierarchy"/>
    <dgm:cxn modelId="{18DF95C9-D94A-4D79-91E4-D206CFEFA092}" srcId="{BB653477-3D24-4ADB-A4DC-E877706D7010}" destId="{CE9428BC-1617-4270-8EFB-5D208520F97D}" srcOrd="1" destOrd="0" parTransId="{DB672DD0-0594-4B15-B47A-2728B2B5DB98}" sibTransId="{C7A901A1-59E8-44EF-BCAC-AD880DBF385F}"/>
    <dgm:cxn modelId="{EF152C60-BC11-4BED-BFDC-49F1D40513A1}" srcId="{D9B91025-DE7B-414F-9FB1-96759A1D4C60}" destId="{BB653477-3D24-4ADB-A4DC-E877706D7010}" srcOrd="0" destOrd="0" parTransId="{D324695F-4C08-46CC-B3E6-E9DF89CF0ADC}" sibTransId="{4C0B54C3-4CAF-4D17-86D2-58D98133B2EB}"/>
    <dgm:cxn modelId="{C42FE3D1-EC08-40AE-BCFE-12D22D3FDE32}" type="presOf" srcId="{8628641D-551C-4406-AD45-73205A4669CF}" destId="{1B6276A3-6DEE-4287-B741-64013FAA7382}" srcOrd="0" destOrd="0" presId="urn:microsoft.com/office/officeart/2008/layout/HorizontalMultiLevelHierarchy"/>
    <dgm:cxn modelId="{8A75AFC2-7412-4D62-A4B5-D61833E32754}" type="presOf" srcId="{DED2D40D-0DB9-4196-ABFA-4B0F78B30520}" destId="{D70C83CB-166E-441C-86A2-80C7F1470627}" srcOrd="1" destOrd="0" presId="urn:microsoft.com/office/officeart/2008/layout/HorizontalMultiLevelHierarchy"/>
    <dgm:cxn modelId="{3A1FB6A6-A865-4EFC-B617-13FEB5CB5627}" srcId="{BB653477-3D24-4ADB-A4DC-E877706D7010}" destId="{40F99E80-A031-453A-B2B5-8AF942B96C7A}" srcOrd="2" destOrd="0" parTransId="{DED2D40D-0DB9-4196-ABFA-4B0F78B30520}" sibTransId="{C43A7D18-1621-46CA-BEB8-B901FF9CC837}"/>
    <dgm:cxn modelId="{91A219F2-5A95-4FAC-8B4E-A657A4003E2A}" type="presOf" srcId="{40F99E80-A031-453A-B2B5-8AF942B96C7A}" destId="{FDE335D6-2790-48ED-B0C0-0DBE22077AC8}" srcOrd="0" destOrd="0" presId="urn:microsoft.com/office/officeart/2008/layout/HorizontalMultiLevelHierarchy"/>
    <dgm:cxn modelId="{018A6CE0-B0DB-4A01-9B8B-A514C9E7A817}" type="presOf" srcId="{D9B91025-DE7B-414F-9FB1-96759A1D4C60}" destId="{0093F814-B9DC-4740-860B-8B549201F17C}" srcOrd="0" destOrd="0" presId="urn:microsoft.com/office/officeart/2008/layout/HorizontalMultiLevelHierarchy"/>
    <dgm:cxn modelId="{D41E3A99-96C6-4784-A1D1-ECD68EB90644}" type="presOf" srcId="{DED2D40D-0DB9-4196-ABFA-4B0F78B30520}" destId="{C53EA894-CBA9-4DCD-BCFC-A40E6AA5D6F7}" srcOrd="0" destOrd="0" presId="urn:microsoft.com/office/officeart/2008/layout/HorizontalMultiLevelHierarchy"/>
    <dgm:cxn modelId="{9C07A8A2-8578-430E-AF88-592AA5C8C140}" type="presOf" srcId="{2A1C1B86-134B-415E-A636-93D01F76FEF6}" destId="{85E7ABEC-27FB-4247-8614-493BD480FB73}" srcOrd="0" destOrd="0" presId="urn:microsoft.com/office/officeart/2008/layout/HorizontalMultiLevelHierarchy"/>
    <dgm:cxn modelId="{B3D23177-50A1-4F25-93FD-A2B6FA9E9E51}" srcId="{BB653477-3D24-4ADB-A4DC-E877706D7010}" destId="{2A1C1B86-134B-415E-A636-93D01F76FEF6}" srcOrd="3" destOrd="0" parTransId="{8628641D-551C-4406-AD45-73205A4669CF}" sibTransId="{B3BF5FFD-560B-422E-982C-39B6CDBB7E98}"/>
    <dgm:cxn modelId="{425DFC26-D6AD-42C8-A7DC-1F48F81F0565}" type="presOf" srcId="{8628641D-551C-4406-AD45-73205A4669CF}" destId="{B2D64FB5-326B-4C8B-8190-3005CDAB9BE9}" srcOrd="1" destOrd="0" presId="urn:microsoft.com/office/officeart/2008/layout/HorizontalMultiLevelHierarchy"/>
    <dgm:cxn modelId="{82E12D83-DF2F-4534-BA46-2A3119A99C39}" type="presParOf" srcId="{0093F814-B9DC-4740-860B-8B549201F17C}" destId="{AFBA133D-9BC0-409F-9942-8F6BEE06494A}" srcOrd="0" destOrd="0" presId="urn:microsoft.com/office/officeart/2008/layout/HorizontalMultiLevelHierarchy"/>
    <dgm:cxn modelId="{6D39C608-0187-42EA-A5EA-91B1C7849794}" type="presParOf" srcId="{AFBA133D-9BC0-409F-9942-8F6BEE06494A}" destId="{CE0FF848-DFEF-49DC-9A45-CBCAF177DE21}" srcOrd="0" destOrd="0" presId="urn:microsoft.com/office/officeart/2008/layout/HorizontalMultiLevelHierarchy"/>
    <dgm:cxn modelId="{93AE58D7-1F23-4643-8726-4B04B8B2DCD2}" type="presParOf" srcId="{AFBA133D-9BC0-409F-9942-8F6BEE06494A}" destId="{2E9279B5-2BB9-468B-BBA4-A1ABA0996A40}" srcOrd="1" destOrd="0" presId="urn:microsoft.com/office/officeart/2008/layout/HorizontalMultiLevelHierarchy"/>
    <dgm:cxn modelId="{78B6627D-B270-484E-9EED-4D30A4484808}" type="presParOf" srcId="{2E9279B5-2BB9-468B-BBA4-A1ABA0996A40}" destId="{15B59EA9-44E9-400D-80BC-38DC38949D2F}" srcOrd="0" destOrd="0" presId="urn:microsoft.com/office/officeart/2008/layout/HorizontalMultiLevelHierarchy"/>
    <dgm:cxn modelId="{80281546-EB5D-47EF-8A64-A4C01710A0AF}" type="presParOf" srcId="{15B59EA9-44E9-400D-80BC-38DC38949D2F}" destId="{1A7C98E5-A3F2-486F-A586-FF45A207DD62}" srcOrd="0" destOrd="0" presId="urn:microsoft.com/office/officeart/2008/layout/HorizontalMultiLevelHierarchy"/>
    <dgm:cxn modelId="{4D7871B3-6186-47D2-BE11-1290BEB6BCC7}" type="presParOf" srcId="{2E9279B5-2BB9-468B-BBA4-A1ABA0996A40}" destId="{9EC42D73-8AC5-4DF5-9777-8F3B599B17B0}" srcOrd="1" destOrd="0" presId="urn:microsoft.com/office/officeart/2008/layout/HorizontalMultiLevelHierarchy"/>
    <dgm:cxn modelId="{75EE299E-8255-44AA-B83F-CDB4B3B1AA3A}" type="presParOf" srcId="{9EC42D73-8AC5-4DF5-9777-8F3B599B17B0}" destId="{75DE9554-47BC-4456-90D7-FA64C2877C61}" srcOrd="0" destOrd="0" presId="urn:microsoft.com/office/officeart/2008/layout/HorizontalMultiLevelHierarchy"/>
    <dgm:cxn modelId="{C9B3A8F6-26E9-4467-B804-CE0A49B0FFA2}" type="presParOf" srcId="{9EC42D73-8AC5-4DF5-9777-8F3B599B17B0}" destId="{13024508-B155-4045-A295-781ECFEDDE70}" srcOrd="1" destOrd="0" presId="urn:microsoft.com/office/officeart/2008/layout/HorizontalMultiLevelHierarchy"/>
    <dgm:cxn modelId="{8F2246E4-B250-4FD5-A9D4-C37C44D9C347}" type="presParOf" srcId="{2E9279B5-2BB9-468B-BBA4-A1ABA0996A40}" destId="{9B60E945-50BC-452A-80C0-F3C74083155F}" srcOrd="2" destOrd="0" presId="urn:microsoft.com/office/officeart/2008/layout/HorizontalMultiLevelHierarchy"/>
    <dgm:cxn modelId="{4CE14806-FA27-43AE-B24F-9F2640442758}" type="presParOf" srcId="{9B60E945-50BC-452A-80C0-F3C74083155F}" destId="{DFD27EAB-6975-4FE9-8523-D3757726F03C}" srcOrd="0" destOrd="0" presId="urn:microsoft.com/office/officeart/2008/layout/HorizontalMultiLevelHierarchy"/>
    <dgm:cxn modelId="{FCE90C3D-64F8-409F-A394-7ADD18035344}" type="presParOf" srcId="{2E9279B5-2BB9-468B-BBA4-A1ABA0996A40}" destId="{82E69EC3-B042-49EB-953A-A225D5B3490B}" srcOrd="3" destOrd="0" presId="urn:microsoft.com/office/officeart/2008/layout/HorizontalMultiLevelHierarchy"/>
    <dgm:cxn modelId="{BA41368D-0AA9-4B21-8B79-D1F7B5DF1B26}" type="presParOf" srcId="{82E69EC3-B042-49EB-953A-A225D5B3490B}" destId="{98210177-DE1D-4FD7-A437-FA3490270E79}" srcOrd="0" destOrd="0" presId="urn:microsoft.com/office/officeart/2008/layout/HorizontalMultiLevelHierarchy"/>
    <dgm:cxn modelId="{6938D7E8-14D3-45C3-9EC6-C63EE2DE2801}" type="presParOf" srcId="{82E69EC3-B042-49EB-953A-A225D5B3490B}" destId="{DFF2B11F-6E6A-45CF-BD12-44CFB209AB80}" srcOrd="1" destOrd="0" presId="urn:microsoft.com/office/officeart/2008/layout/HorizontalMultiLevelHierarchy"/>
    <dgm:cxn modelId="{0248AD0D-9D65-4837-8C58-35F80EAE66FB}" type="presParOf" srcId="{2E9279B5-2BB9-468B-BBA4-A1ABA0996A40}" destId="{C53EA894-CBA9-4DCD-BCFC-A40E6AA5D6F7}" srcOrd="4" destOrd="0" presId="urn:microsoft.com/office/officeart/2008/layout/HorizontalMultiLevelHierarchy"/>
    <dgm:cxn modelId="{D2C6A04D-6112-4631-8C6A-D756C241DDDF}" type="presParOf" srcId="{C53EA894-CBA9-4DCD-BCFC-A40E6AA5D6F7}" destId="{D70C83CB-166E-441C-86A2-80C7F1470627}" srcOrd="0" destOrd="0" presId="urn:microsoft.com/office/officeart/2008/layout/HorizontalMultiLevelHierarchy"/>
    <dgm:cxn modelId="{359DD808-E7B7-4A46-882E-21AE9A540A29}" type="presParOf" srcId="{2E9279B5-2BB9-468B-BBA4-A1ABA0996A40}" destId="{DDEB6057-DC88-4E6D-AC93-6A5F7838A5A8}" srcOrd="5" destOrd="0" presId="urn:microsoft.com/office/officeart/2008/layout/HorizontalMultiLevelHierarchy"/>
    <dgm:cxn modelId="{EAB350D2-2C2C-45C0-B6DC-6880E5427DA8}" type="presParOf" srcId="{DDEB6057-DC88-4E6D-AC93-6A5F7838A5A8}" destId="{FDE335D6-2790-48ED-B0C0-0DBE22077AC8}" srcOrd="0" destOrd="0" presId="urn:microsoft.com/office/officeart/2008/layout/HorizontalMultiLevelHierarchy"/>
    <dgm:cxn modelId="{68B89712-E366-4219-A112-74DA0D8AABDC}" type="presParOf" srcId="{DDEB6057-DC88-4E6D-AC93-6A5F7838A5A8}" destId="{1ED693D2-ACB1-420A-9C8B-A9C892EF20F6}" srcOrd="1" destOrd="0" presId="urn:microsoft.com/office/officeart/2008/layout/HorizontalMultiLevelHierarchy"/>
    <dgm:cxn modelId="{B3E83B92-33A5-46D3-934A-AB90A45E32F9}" type="presParOf" srcId="{2E9279B5-2BB9-468B-BBA4-A1ABA0996A40}" destId="{1B6276A3-6DEE-4287-B741-64013FAA7382}" srcOrd="6" destOrd="0" presId="urn:microsoft.com/office/officeart/2008/layout/HorizontalMultiLevelHierarchy"/>
    <dgm:cxn modelId="{1F3897BA-0ECC-4456-98A2-2D7674CA8E4F}" type="presParOf" srcId="{1B6276A3-6DEE-4287-B741-64013FAA7382}" destId="{B2D64FB5-326B-4C8B-8190-3005CDAB9BE9}" srcOrd="0" destOrd="0" presId="urn:microsoft.com/office/officeart/2008/layout/HorizontalMultiLevelHierarchy"/>
    <dgm:cxn modelId="{38CE902E-365A-4859-8ECA-D5822642A8A5}" type="presParOf" srcId="{2E9279B5-2BB9-468B-BBA4-A1ABA0996A40}" destId="{3C4F6F99-5048-4B07-9265-E372C8ED0360}" srcOrd="7" destOrd="0" presId="urn:microsoft.com/office/officeart/2008/layout/HorizontalMultiLevelHierarchy"/>
    <dgm:cxn modelId="{8FD896C2-AA1D-4C9D-8FB3-221617DC97DA}" type="presParOf" srcId="{3C4F6F99-5048-4B07-9265-E372C8ED0360}" destId="{85E7ABEC-27FB-4247-8614-493BD480FB73}" srcOrd="0" destOrd="0" presId="urn:microsoft.com/office/officeart/2008/layout/HorizontalMultiLevelHierarchy"/>
    <dgm:cxn modelId="{867B31CE-DE38-47A0-87A1-672B141BA081}" type="presParOf" srcId="{3C4F6F99-5048-4B07-9265-E372C8ED0360}" destId="{6953DE03-628D-4048-9F6F-802F58A1570E}" srcOrd="1" destOrd="0" presId="urn:microsoft.com/office/officeart/2008/layout/HorizontalMultiLevel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63D55-5999-44CA-B607-177A1192DA2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CD693-DD10-4978-AEB1-81B68898FF2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зависимости от количества сторон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CC7D72-BAC1-4533-B633-3A4995A88BB1}" type="parTrans" cxnId="{F5541103-F942-4BB3-A5EE-3FCB127711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989EC8-5560-4FA5-A367-849F8ADFA17A}" type="sibTrans" cxnId="{F5541103-F942-4BB3-A5EE-3FCB1277113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2F85D4-4048-4A2D-A09B-6BD6C58EC66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односторонние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4F26F0E-E6F9-4F3C-A878-12CA9C6EBB03}" type="parTrans" cxnId="{0446CEBA-45B1-4706-9BCC-94144146BC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AF0CDC0-881C-4F79-8BA8-E741EB95403B}" type="sibTrans" cxnId="{0446CEBA-45B1-4706-9BCC-94144146BC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4BF7F0B-883A-471E-9177-80413E6C265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двусторонние и многосторонние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3173F7A-05D8-458D-A81B-34BD7B1F14BE}" type="parTrans" cxnId="{4A097ABF-A22E-46E7-BEE6-CCDB30433E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9BEB8-9843-42C3-8A20-FF5CEE844902}" type="sibTrans" cxnId="{4A097ABF-A22E-46E7-BEE6-CCDB30433E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C085FF-6884-4B4B-8136-213CF5A7F6C8}" type="pres">
      <dgm:prSet presAssocID="{4F863D55-5999-44CA-B607-177A1192DA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F360C98-A59E-4EDB-A8B3-816AD3AF9CE8}" type="pres">
      <dgm:prSet presAssocID="{9D9CD693-DD10-4978-AEB1-81B68898FF2D}" presName="hierRoot1" presStyleCnt="0"/>
      <dgm:spPr/>
    </dgm:pt>
    <dgm:pt modelId="{D7276A83-223F-4D29-8C27-860E971C9133}" type="pres">
      <dgm:prSet presAssocID="{9D9CD693-DD10-4978-AEB1-81B68898FF2D}" presName="composite" presStyleCnt="0"/>
      <dgm:spPr/>
    </dgm:pt>
    <dgm:pt modelId="{315A8B6B-DB02-4A81-AC91-071699DAEBA5}" type="pres">
      <dgm:prSet presAssocID="{9D9CD693-DD10-4978-AEB1-81B68898FF2D}" presName="background" presStyleLbl="node0" presStyleIdx="0" presStyleCnt="1"/>
      <dgm:spPr/>
    </dgm:pt>
    <dgm:pt modelId="{0CC82ED6-A281-4B8A-97AB-0863FA0D3640}" type="pres">
      <dgm:prSet presAssocID="{9D9CD693-DD10-4978-AEB1-81B68898F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6FD83-3195-4467-B30A-DF7F1F1CE86B}" type="pres">
      <dgm:prSet presAssocID="{9D9CD693-DD10-4978-AEB1-81B68898FF2D}" presName="hierChild2" presStyleCnt="0"/>
      <dgm:spPr/>
    </dgm:pt>
    <dgm:pt modelId="{04CE8C75-8583-4EF0-A9E2-F9013AD2C9E5}" type="pres">
      <dgm:prSet presAssocID="{44F26F0E-E6F9-4F3C-A878-12CA9C6EBB0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86FC11D-3532-4AF8-B36B-EE0605E0C191}" type="pres">
      <dgm:prSet presAssocID="{502F85D4-4048-4A2D-A09B-6BD6C58EC66E}" presName="hierRoot2" presStyleCnt="0"/>
      <dgm:spPr/>
    </dgm:pt>
    <dgm:pt modelId="{A13231B4-A615-4719-BCFC-6232232EBD42}" type="pres">
      <dgm:prSet presAssocID="{502F85D4-4048-4A2D-A09B-6BD6C58EC66E}" presName="composite2" presStyleCnt="0"/>
      <dgm:spPr/>
    </dgm:pt>
    <dgm:pt modelId="{BD140114-6EA9-4E6B-A03A-09BD404C9E7C}" type="pres">
      <dgm:prSet presAssocID="{502F85D4-4048-4A2D-A09B-6BD6C58EC66E}" presName="background2" presStyleLbl="node2" presStyleIdx="0" presStyleCnt="2"/>
      <dgm:spPr/>
    </dgm:pt>
    <dgm:pt modelId="{274CE882-0BD4-4D6B-84AA-7BF3BBE99254}" type="pres">
      <dgm:prSet presAssocID="{502F85D4-4048-4A2D-A09B-6BD6C58EC66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36BFFD-C0F0-4328-A489-53A497D4F1AF}" type="pres">
      <dgm:prSet presAssocID="{502F85D4-4048-4A2D-A09B-6BD6C58EC66E}" presName="hierChild3" presStyleCnt="0"/>
      <dgm:spPr/>
    </dgm:pt>
    <dgm:pt modelId="{8B64380C-D56A-41AE-8B8C-EC5E9ED4AF37}" type="pres">
      <dgm:prSet presAssocID="{63173F7A-05D8-458D-A81B-34BD7B1F14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A74EA9D-A5DF-482A-8799-7F3C43A000E2}" type="pres">
      <dgm:prSet presAssocID="{14BF7F0B-883A-471E-9177-80413E6C2659}" presName="hierRoot2" presStyleCnt="0"/>
      <dgm:spPr/>
    </dgm:pt>
    <dgm:pt modelId="{C0E19D46-2764-408C-BE59-BB2DE842E41E}" type="pres">
      <dgm:prSet presAssocID="{14BF7F0B-883A-471E-9177-80413E6C2659}" presName="composite2" presStyleCnt="0"/>
      <dgm:spPr/>
    </dgm:pt>
    <dgm:pt modelId="{7B9A81E5-3EF4-48CA-8F23-6C185020B2DD}" type="pres">
      <dgm:prSet presAssocID="{14BF7F0B-883A-471E-9177-80413E6C2659}" presName="background2" presStyleLbl="node2" presStyleIdx="1" presStyleCnt="2"/>
      <dgm:spPr/>
    </dgm:pt>
    <dgm:pt modelId="{514EFA25-23DE-48B8-A8DF-927EFD089FD3}" type="pres">
      <dgm:prSet presAssocID="{14BF7F0B-883A-471E-9177-80413E6C265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8BE6E9-0E00-458D-A325-832D336B7BC0}" type="pres">
      <dgm:prSet presAssocID="{14BF7F0B-883A-471E-9177-80413E6C2659}" presName="hierChild3" presStyleCnt="0"/>
      <dgm:spPr/>
    </dgm:pt>
  </dgm:ptLst>
  <dgm:cxnLst>
    <dgm:cxn modelId="{2DC77449-95CE-46D2-99F3-6823610351EA}" type="presOf" srcId="{9D9CD693-DD10-4978-AEB1-81B68898FF2D}" destId="{0CC82ED6-A281-4B8A-97AB-0863FA0D3640}" srcOrd="0" destOrd="0" presId="urn:microsoft.com/office/officeart/2005/8/layout/hierarchy1"/>
    <dgm:cxn modelId="{0446CEBA-45B1-4706-9BCC-94144146BCDE}" srcId="{9D9CD693-DD10-4978-AEB1-81B68898FF2D}" destId="{502F85D4-4048-4A2D-A09B-6BD6C58EC66E}" srcOrd="0" destOrd="0" parTransId="{44F26F0E-E6F9-4F3C-A878-12CA9C6EBB03}" sibTransId="{1AF0CDC0-881C-4F79-8BA8-E741EB95403B}"/>
    <dgm:cxn modelId="{4A097ABF-A22E-46E7-BEE6-CCDB30433E2B}" srcId="{9D9CD693-DD10-4978-AEB1-81B68898FF2D}" destId="{14BF7F0B-883A-471E-9177-80413E6C2659}" srcOrd="1" destOrd="0" parTransId="{63173F7A-05D8-458D-A81B-34BD7B1F14BE}" sibTransId="{C6B9BEB8-9843-42C3-8A20-FF5CEE844902}"/>
    <dgm:cxn modelId="{079E3016-34C6-4936-8011-AC3DB999B554}" type="presOf" srcId="{4F863D55-5999-44CA-B607-177A1192DA27}" destId="{66C085FF-6884-4B4B-8136-213CF5A7F6C8}" srcOrd="0" destOrd="0" presId="urn:microsoft.com/office/officeart/2005/8/layout/hierarchy1"/>
    <dgm:cxn modelId="{D3B9E836-31CF-4F78-874F-1FDD6F228A14}" type="presOf" srcId="{44F26F0E-E6F9-4F3C-A878-12CA9C6EBB03}" destId="{04CE8C75-8583-4EF0-A9E2-F9013AD2C9E5}" srcOrd="0" destOrd="0" presId="urn:microsoft.com/office/officeart/2005/8/layout/hierarchy1"/>
    <dgm:cxn modelId="{7023626A-0D5E-4A4E-952D-9BFA3FC442D1}" type="presOf" srcId="{502F85D4-4048-4A2D-A09B-6BD6C58EC66E}" destId="{274CE882-0BD4-4D6B-84AA-7BF3BBE99254}" srcOrd="0" destOrd="0" presId="urn:microsoft.com/office/officeart/2005/8/layout/hierarchy1"/>
    <dgm:cxn modelId="{F5541103-F942-4BB3-A5EE-3FCB12771131}" srcId="{4F863D55-5999-44CA-B607-177A1192DA27}" destId="{9D9CD693-DD10-4978-AEB1-81B68898FF2D}" srcOrd="0" destOrd="0" parTransId="{1DCC7D72-BAC1-4533-B633-3A4995A88BB1}" sibTransId="{91989EC8-5560-4FA5-A367-849F8ADFA17A}"/>
    <dgm:cxn modelId="{3680E194-8AC3-493E-9E73-F61E08FB2D54}" type="presOf" srcId="{63173F7A-05D8-458D-A81B-34BD7B1F14BE}" destId="{8B64380C-D56A-41AE-8B8C-EC5E9ED4AF37}" srcOrd="0" destOrd="0" presId="urn:microsoft.com/office/officeart/2005/8/layout/hierarchy1"/>
    <dgm:cxn modelId="{2AA3FCE3-5C85-4266-B5C4-EE5940099D5F}" type="presOf" srcId="{14BF7F0B-883A-471E-9177-80413E6C2659}" destId="{514EFA25-23DE-48B8-A8DF-927EFD089FD3}" srcOrd="0" destOrd="0" presId="urn:microsoft.com/office/officeart/2005/8/layout/hierarchy1"/>
    <dgm:cxn modelId="{965F66C4-AFAC-4BA9-AA33-ED69CE5427FE}" type="presParOf" srcId="{66C085FF-6884-4B4B-8136-213CF5A7F6C8}" destId="{6F360C98-A59E-4EDB-A8B3-816AD3AF9CE8}" srcOrd="0" destOrd="0" presId="urn:microsoft.com/office/officeart/2005/8/layout/hierarchy1"/>
    <dgm:cxn modelId="{9F8D218F-84D2-4DC0-AAFB-D84D7B0E8337}" type="presParOf" srcId="{6F360C98-A59E-4EDB-A8B3-816AD3AF9CE8}" destId="{D7276A83-223F-4D29-8C27-860E971C9133}" srcOrd="0" destOrd="0" presId="urn:microsoft.com/office/officeart/2005/8/layout/hierarchy1"/>
    <dgm:cxn modelId="{5D837CED-C2F7-476B-A9ED-CD5D5EC423AC}" type="presParOf" srcId="{D7276A83-223F-4D29-8C27-860E971C9133}" destId="{315A8B6B-DB02-4A81-AC91-071699DAEBA5}" srcOrd="0" destOrd="0" presId="urn:microsoft.com/office/officeart/2005/8/layout/hierarchy1"/>
    <dgm:cxn modelId="{2C05A6E3-FEFC-40BD-AB3D-2412F7C6C36F}" type="presParOf" srcId="{D7276A83-223F-4D29-8C27-860E971C9133}" destId="{0CC82ED6-A281-4B8A-97AB-0863FA0D3640}" srcOrd="1" destOrd="0" presId="urn:microsoft.com/office/officeart/2005/8/layout/hierarchy1"/>
    <dgm:cxn modelId="{31678E34-0872-43C7-82E4-86B1A340E33D}" type="presParOf" srcId="{6F360C98-A59E-4EDB-A8B3-816AD3AF9CE8}" destId="{5DB6FD83-3195-4467-B30A-DF7F1F1CE86B}" srcOrd="1" destOrd="0" presId="urn:microsoft.com/office/officeart/2005/8/layout/hierarchy1"/>
    <dgm:cxn modelId="{D981BD98-6C54-42A3-B9CF-7B362342F14E}" type="presParOf" srcId="{5DB6FD83-3195-4467-B30A-DF7F1F1CE86B}" destId="{04CE8C75-8583-4EF0-A9E2-F9013AD2C9E5}" srcOrd="0" destOrd="0" presId="urn:microsoft.com/office/officeart/2005/8/layout/hierarchy1"/>
    <dgm:cxn modelId="{1689AD9B-2AB8-429E-BE98-31EE09E6B617}" type="presParOf" srcId="{5DB6FD83-3195-4467-B30A-DF7F1F1CE86B}" destId="{F86FC11D-3532-4AF8-B36B-EE0605E0C191}" srcOrd="1" destOrd="0" presId="urn:microsoft.com/office/officeart/2005/8/layout/hierarchy1"/>
    <dgm:cxn modelId="{1B287ECC-8992-4565-94E6-6279E10E8F27}" type="presParOf" srcId="{F86FC11D-3532-4AF8-B36B-EE0605E0C191}" destId="{A13231B4-A615-4719-BCFC-6232232EBD42}" srcOrd="0" destOrd="0" presId="urn:microsoft.com/office/officeart/2005/8/layout/hierarchy1"/>
    <dgm:cxn modelId="{73111FA1-D185-48D3-9F35-2209EE5947AA}" type="presParOf" srcId="{A13231B4-A615-4719-BCFC-6232232EBD42}" destId="{BD140114-6EA9-4E6B-A03A-09BD404C9E7C}" srcOrd="0" destOrd="0" presId="urn:microsoft.com/office/officeart/2005/8/layout/hierarchy1"/>
    <dgm:cxn modelId="{98481FA1-DE4D-423A-8D8F-7C7BE7829416}" type="presParOf" srcId="{A13231B4-A615-4719-BCFC-6232232EBD42}" destId="{274CE882-0BD4-4D6B-84AA-7BF3BBE99254}" srcOrd="1" destOrd="0" presId="urn:microsoft.com/office/officeart/2005/8/layout/hierarchy1"/>
    <dgm:cxn modelId="{5F767FBF-7CFB-4393-9CCA-143FA3AE63F2}" type="presParOf" srcId="{F86FC11D-3532-4AF8-B36B-EE0605E0C191}" destId="{1436BFFD-C0F0-4328-A489-53A497D4F1AF}" srcOrd="1" destOrd="0" presId="urn:microsoft.com/office/officeart/2005/8/layout/hierarchy1"/>
    <dgm:cxn modelId="{55B36026-7CB0-4351-82D2-8D003426C918}" type="presParOf" srcId="{5DB6FD83-3195-4467-B30A-DF7F1F1CE86B}" destId="{8B64380C-D56A-41AE-8B8C-EC5E9ED4AF37}" srcOrd="2" destOrd="0" presId="urn:microsoft.com/office/officeart/2005/8/layout/hierarchy1"/>
    <dgm:cxn modelId="{AAFDD28C-D2CA-4096-8DEA-4DC9D8ADCB15}" type="presParOf" srcId="{5DB6FD83-3195-4467-B30A-DF7F1F1CE86B}" destId="{5A74EA9D-A5DF-482A-8799-7F3C43A000E2}" srcOrd="3" destOrd="0" presId="urn:microsoft.com/office/officeart/2005/8/layout/hierarchy1"/>
    <dgm:cxn modelId="{0144A33C-5C58-40AA-8254-713A874D4982}" type="presParOf" srcId="{5A74EA9D-A5DF-482A-8799-7F3C43A000E2}" destId="{C0E19D46-2764-408C-BE59-BB2DE842E41E}" srcOrd="0" destOrd="0" presId="urn:microsoft.com/office/officeart/2005/8/layout/hierarchy1"/>
    <dgm:cxn modelId="{77C134B1-E681-414C-AFF4-4CC60C75BEA0}" type="presParOf" srcId="{C0E19D46-2764-408C-BE59-BB2DE842E41E}" destId="{7B9A81E5-3EF4-48CA-8F23-6C185020B2DD}" srcOrd="0" destOrd="0" presId="urn:microsoft.com/office/officeart/2005/8/layout/hierarchy1"/>
    <dgm:cxn modelId="{B48F768C-4EAA-47EA-82D5-33DF8AB837F3}" type="presParOf" srcId="{C0E19D46-2764-408C-BE59-BB2DE842E41E}" destId="{514EFA25-23DE-48B8-A8DF-927EFD089FD3}" srcOrd="1" destOrd="0" presId="urn:microsoft.com/office/officeart/2005/8/layout/hierarchy1"/>
    <dgm:cxn modelId="{8696F429-9B62-4A56-8D1E-4F829C645529}" type="presParOf" srcId="{5A74EA9D-A5DF-482A-8799-7F3C43A000E2}" destId="{8A8BE6E9-0E00-458D-A325-832D336B7BC0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DA8AD-9A9F-4355-A658-6869B58388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63859-E888-43D3-9F9D-AF02B4AC8F5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 зависимости от формы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3A5171A-4608-4256-88C6-C55F23FFF3C8}" type="parTrans" cxnId="{14FE9698-477C-4241-BF09-641C385210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6E5191E-7580-400F-B28F-20D5A0B3C1CC}" type="sibTrans" cxnId="{14FE9698-477C-4241-BF09-641C3852106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4DC909C-8F95-4CC3-B8E5-2433FCB1E1B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устные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E40EB02-C452-4CCE-AD0B-F4E68DA5EBDA}" type="parTrans" cxnId="{2C27DCA9-C0D9-48B8-9A27-7EF58ABDF1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FC94ED0-7C3F-4F9E-AF00-AFD8B3915ADC}" type="sibTrans" cxnId="{2C27DCA9-C0D9-48B8-9A27-7EF58ABDF19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5155CE-156A-4619-98E4-E7A4CB6385B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письменные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9D1EE8-B80D-4F9B-8B94-98470F039848}" type="parTrans" cxnId="{5CDB14FB-7577-425B-94DB-4C44314E81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20B1DA-05CA-497D-B11E-300636D83A68}" type="sibTrans" cxnId="{5CDB14FB-7577-425B-94DB-4C44314E812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AAA3AE-0F78-4ED6-8CF4-6848133EBEB9}" type="pres">
      <dgm:prSet presAssocID="{AD1DA8AD-9A9F-4355-A658-6869B58388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FFD053-49DA-452B-9224-35B7095E195F}" type="pres">
      <dgm:prSet presAssocID="{7CF63859-E888-43D3-9F9D-AF02B4AC8F57}" presName="hierRoot1" presStyleCnt="0"/>
      <dgm:spPr/>
    </dgm:pt>
    <dgm:pt modelId="{83B3CE57-C53D-4EE4-8571-BC8ACCBCA71A}" type="pres">
      <dgm:prSet presAssocID="{7CF63859-E888-43D3-9F9D-AF02B4AC8F57}" presName="composite" presStyleCnt="0"/>
      <dgm:spPr/>
    </dgm:pt>
    <dgm:pt modelId="{BB7FC78B-C58B-48C8-AEC3-ACB5BCAC280F}" type="pres">
      <dgm:prSet presAssocID="{7CF63859-E888-43D3-9F9D-AF02B4AC8F57}" presName="background" presStyleLbl="node0" presStyleIdx="0" presStyleCnt="1"/>
      <dgm:spPr/>
    </dgm:pt>
    <dgm:pt modelId="{8D1D0A84-F6EE-4174-8084-B3A57FD2C4A7}" type="pres">
      <dgm:prSet presAssocID="{7CF63859-E888-43D3-9F9D-AF02B4AC8F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A55A98-EB87-4571-8C5B-263DCB2940DC}" type="pres">
      <dgm:prSet presAssocID="{7CF63859-E888-43D3-9F9D-AF02B4AC8F57}" presName="hierChild2" presStyleCnt="0"/>
      <dgm:spPr/>
    </dgm:pt>
    <dgm:pt modelId="{DCE09ADE-781E-498C-9657-04913F945905}" type="pres">
      <dgm:prSet presAssocID="{4E40EB02-C452-4CCE-AD0B-F4E68DA5EBD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A66B82-57A4-43FA-872F-A67C0B1E8546}" type="pres">
      <dgm:prSet presAssocID="{A4DC909C-8F95-4CC3-B8E5-2433FCB1E1B0}" presName="hierRoot2" presStyleCnt="0"/>
      <dgm:spPr/>
    </dgm:pt>
    <dgm:pt modelId="{D00AF531-3E68-4FCB-A38D-DC6D0EB91252}" type="pres">
      <dgm:prSet presAssocID="{A4DC909C-8F95-4CC3-B8E5-2433FCB1E1B0}" presName="composite2" presStyleCnt="0"/>
      <dgm:spPr/>
    </dgm:pt>
    <dgm:pt modelId="{B06145A6-C9F3-4CE0-A272-E6B97E6A6D09}" type="pres">
      <dgm:prSet presAssocID="{A4DC909C-8F95-4CC3-B8E5-2433FCB1E1B0}" presName="background2" presStyleLbl="node2" presStyleIdx="0" presStyleCnt="2"/>
      <dgm:spPr/>
    </dgm:pt>
    <dgm:pt modelId="{9F0050CF-3EAE-4B3D-8265-95EBF3C28E36}" type="pres">
      <dgm:prSet presAssocID="{A4DC909C-8F95-4CC3-B8E5-2433FCB1E1B0}" presName="text2" presStyleLbl="fgAcc2" presStyleIdx="0" presStyleCnt="2" custLinFactNeighborX="67" custLinFactNeighborY="-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BD30F6-FF86-4416-8021-44B2D4643866}" type="pres">
      <dgm:prSet presAssocID="{A4DC909C-8F95-4CC3-B8E5-2433FCB1E1B0}" presName="hierChild3" presStyleCnt="0"/>
      <dgm:spPr/>
    </dgm:pt>
    <dgm:pt modelId="{058BF749-B45E-4AF6-B136-B42A8E708D4C}" type="pres">
      <dgm:prSet presAssocID="{B39D1EE8-B80D-4F9B-8B94-98470F03984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D8BAE1C-2E40-4C31-B517-B91524348469}" type="pres">
      <dgm:prSet presAssocID="{375155CE-156A-4619-98E4-E7A4CB6385B7}" presName="hierRoot2" presStyleCnt="0"/>
      <dgm:spPr/>
    </dgm:pt>
    <dgm:pt modelId="{C9295018-7B78-4124-AD4F-6EA749AA03B1}" type="pres">
      <dgm:prSet presAssocID="{375155CE-156A-4619-98E4-E7A4CB6385B7}" presName="composite2" presStyleCnt="0"/>
      <dgm:spPr/>
    </dgm:pt>
    <dgm:pt modelId="{35006772-3335-4429-B263-F306017325C8}" type="pres">
      <dgm:prSet presAssocID="{375155CE-156A-4619-98E4-E7A4CB6385B7}" presName="background2" presStyleLbl="node2" presStyleIdx="1" presStyleCnt="2"/>
      <dgm:spPr/>
    </dgm:pt>
    <dgm:pt modelId="{34617899-64C3-4ADD-8193-8117172D79F3}" type="pres">
      <dgm:prSet presAssocID="{375155CE-156A-4619-98E4-E7A4CB6385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EB947-5123-44C4-A5F6-A3F55DCB5ACF}" type="pres">
      <dgm:prSet presAssocID="{375155CE-156A-4619-98E4-E7A4CB6385B7}" presName="hierChild3" presStyleCnt="0"/>
      <dgm:spPr/>
    </dgm:pt>
  </dgm:ptLst>
  <dgm:cxnLst>
    <dgm:cxn modelId="{14FE9698-477C-4241-BF09-641C3852106D}" srcId="{AD1DA8AD-9A9F-4355-A658-6869B5838854}" destId="{7CF63859-E888-43D3-9F9D-AF02B4AC8F57}" srcOrd="0" destOrd="0" parTransId="{23A5171A-4608-4256-88C6-C55F23FFF3C8}" sibTransId="{B6E5191E-7580-400F-B28F-20D5A0B3C1CC}"/>
    <dgm:cxn modelId="{97B5B7E9-B1BA-40DE-A2F7-D31451DEA000}" type="presOf" srcId="{AD1DA8AD-9A9F-4355-A658-6869B5838854}" destId="{6EAAA3AE-0F78-4ED6-8CF4-6848133EBEB9}" srcOrd="0" destOrd="0" presId="urn:microsoft.com/office/officeart/2005/8/layout/hierarchy1"/>
    <dgm:cxn modelId="{5CDB14FB-7577-425B-94DB-4C44314E8125}" srcId="{7CF63859-E888-43D3-9F9D-AF02B4AC8F57}" destId="{375155CE-156A-4619-98E4-E7A4CB6385B7}" srcOrd="1" destOrd="0" parTransId="{B39D1EE8-B80D-4F9B-8B94-98470F039848}" sibTransId="{8720B1DA-05CA-497D-B11E-300636D83A68}"/>
    <dgm:cxn modelId="{8D0314E7-BFAF-4647-B64B-DE591FD41BB5}" type="presOf" srcId="{7CF63859-E888-43D3-9F9D-AF02B4AC8F57}" destId="{8D1D0A84-F6EE-4174-8084-B3A57FD2C4A7}" srcOrd="0" destOrd="0" presId="urn:microsoft.com/office/officeart/2005/8/layout/hierarchy1"/>
    <dgm:cxn modelId="{45237E4C-C807-47FE-A45C-E1712723BAF2}" type="presOf" srcId="{4E40EB02-C452-4CCE-AD0B-F4E68DA5EBDA}" destId="{DCE09ADE-781E-498C-9657-04913F945905}" srcOrd="0" destOrd="0" presId="urn:microsoft.com/office/officeart/2005/8/layout/hierarchy1"/>
    <dgm:cxn modelId="{28CD87D1-FF69-4DF7-9870-DE7258779034}" type="presOf" srcId="{375155CE-156A-4619-98E4-E7A4CB6385B7}" destId="{34617899-64C3-4ADD-8193-8117172D79F3}" srcOrd="0" destOrd="0" presId="urn:microsoft.com/office/officeart/2005/8/layout/hierarchy1"/>
    <dgm:cxn modelId="{E6017323-4332-4308-83A3-367DD7F7B941}" type="presOf" srcId="{B39D1EE8-B80D-4F9B-8B94-98470F039848}" destId="{058BF749-B45E-4AF6-B136-B42A8E708D4C}" srcOrd="0" destOrd="0" presId="urn:microsoft.com/office/officeart/2005/8/layout/hierarchy1"/>
    <dgm:cxn modelId="{40F95985-98A2-4F72-9792-4734B1AE5B8D}" type="presOf" srcId="{A4DC909C-8F95-4CC3-B8E5-2433FCB1E1B0}" destId="{9F0050CF-3EAE-4B3D-8265-95EBF3C28E36}" srcOrd="0" destOrd="0" presId="urn:microsoft.com/office/officeart/2005/8/layout/hierarchy1"/>
    <dgm:cxn modelId="{2C27DCA9-C0D9-48B8-9A27-7EF58ABDF193}" srcId="{7CF63859-E888-43D3-9F9D-AF02B4AC8F57}" destId="{A4DC909C-8F95-4CC3-B8E5-2433FCB1E1B0}" srcOrd="0" destOrd="0" parTransId="{4E40EB02-C452-4CCE-AD0B-F4E68DA5EBDA}" sibTransId="{9FC94ED0-7C3F-4F9E-AF00-AFD8B3915ADC}"/>
    <dgm:cxn modelId="{7E355A91-B2F5-46B9-8829-7594B8CD48BE}" type="presParOf" srcId="{6EAAA3AE-0F78-4ED6-8CF4-6848133EBEB9}" destId="{F9FFD053-49DA-452B-9224-35B7095E195F}" srcOrd="0" destOrd="0" presId="urn:microsoft.com/office/officeart/2005/8/layout/hierarchy1"/>
    <dgm:cxn modelId="{222916D2-0054-48BC-A537-C01886BDD349}" type="presParOf" srcId="{F9FFD053-49DA-452B-9224-35B7095E195F}" destId="{83B3CE57-C53D-4EE4-8571-BC8ACCBCA71A}" srcOrd="0" destOrd="0" presId="urn:microsoft.com/office/officeart/2005/8/layout/hierarchy1"/>
    <dgm:cxn modelId="{9016F1C1-B115-4AF0-9705-1E1A34F8D715}" type="presParOf" srcId="{83B3CE57-C53D-4EE4-8571-BC8ACCBCA71A}" destId="{BB7FC78B-C58B-48C8-AEC3-ACB5BCAC280F}" srcOrd="0" destOrd="0" presId="urn:microsoft.com/office/officeart/2005/8/layout/hierarchy1"/>
    <dgm:cxn modelId="{7D460343-6E6B-4554-B397-F1BB8E05DC03}" type="presParOf" srcId="{83B3CE57-C53D-4EE4-8571-BC8ACCBCA71A}" destId="{8D1D0A84-F6EE-4174-8084-B3A57FD2C4A7}" srcOrd="1" destOrd="0" presId="urn:microsoft.com/office/officeart/2005/8/layout/hierarchy1"/>
    <dgm:cxn modelId="{C53ED44B-B3A5-49FC-B5AE-930569D91EF4}" type="presParOf" srcId="{F9FFD053-49DA-452B-9224-35B7095E195F}" destId="{CCA55A98-EB87-4571-8C5B-263DCB2940DC}" srcOrd="1" destOrd="0" presId="urn:microsoft.com/office/officeart/2005/8/layout/hierarchy1"/>
    <dgm:cxn modelId="{84C55A18-A348-45F0-83DA-12206FD70780}" type="presParOf" srcId="{CCA55A98-EB87-4571-8C5B-263DCB2940DC}" destId="{DCE09ADE-781E-498C-9657-04913F945905}" srcOrd="0" destOrd="0" presId="urn:microsoft.com/office/officeart/2005/8/layout/hierarchy1"/>
    <dgm:cxn modelId="{E6700DA8-A097-4B21-83DD-F66F9A96AEFC}" type="presParOf" srcId="{CCA55A98-EB87-4571-8C5B-263DCB2940DC}" destId="{ACA66B82-57A4-43FA-872F-A67C0B1E8546}" srcOrd="1" destOrd="0" presId="urn:microsoft.com/office/officeart/2005/8/layout/hierarchy1"/>
    <dgm:cxn modelId="{630AB57C-31B4-4C1C-A5DC-5B3C6BDBF55A}" type="presParOf" srcId="{ACA66B82-57A4-43FA-872F-A67C0B1E8546}" destId="{D00AF531-3E68-4FCB-A38D-DC6D0EB91252}" srcOrd="0" destOrd="0" presId="urn:microsoft.com/office/officeart/2005/8/layout/hierarchy1"/>
    <dgm:cxn modelId="{405B3B41-582E-4FC1-BB6E-532D0D314909}" type="presParOf" srcId="{D00AF531-3E68-4FCB-A38D-DC6D0EB91252}" destId="{B06145A6-C9F3-4CE0-A272-E6B97E6A6D09}" srcOrd="0" destOrd="0" presId="urn:microsoft.com/office/officeart/2005/8/layout/hierarchy1"/>
    <dgm:cxn modelId="{F7B6634B-281D-4ED3-A0B4-9EA078D3A6DE}" type="presParOf" srcId="{D00AF531-3E68-4FCB-A38D-DC6D0EB91252}" destId="{9F0050CF-3EAE-4B3D-8265-95EBF3C28E36}" srcOrd="1" destOrd="0" presId="urn:microsoft.com/office/officeart/2005/8/layout/hierarchy1"/>
    <dgm:cxn modelId="{2493EFC7-1F22-47B0-AF0D-5EA0A737D697}" type="presParOf" srcId="{ACA66B82-57A4-43FA-872F-A67C0B1E8546}" destId="{15BD30F6-FF86-4416-8021-44B2D4643866}" srcOrd="1" destOrd="0" presId="urn:microsoft.com/office/officeart/2005/8/layout/hierarchy1"/>
    <dgm:cxn modelId="{4DED9EF8-88F6-46E7-94E6-C8D083912D3D}" type="presParOf" srcId="{CCA55A98-EB87-4571-8C5B-263DCB2940DC}" destId="{058BF749-B45E-4AF6-B136-B42A8E708D4C}" srcOrd="2" destOrd="0" presId="urn:microsoft.com/office/officeart/2005/8/layout/hierarchy1"/>
    <dgm:cxn modelId="{16A245D9-39AD-4369-B9AF-2032D7D8C3E8}" type="presParOf" srcId="{CCA55A98-EB87-4571-8C5B-263DCB2940DC}" destId="{3D8BAE1C-2E40-4C31-B517-B91524348469}" srcOrd="3" destOrd="0" presId="urn:microsoft.com/office/officeart/2005/8/layout/hierarchy1"/>
    <dgm:cxn modelId="{3F6C98A6-C091-4315-ADE2-205099A76568}" type="presParOf" srcId="{3D8BAE1C-2E40-4C31-B517-B91524348469}" destId="{C9295018-7B78-4124-AD4F-6EA749AA03B1}" srcOrd="0" destOrd="0" presId="urn:microsoft.com/office/officeart/2005/8/layout/hierarchy1"/>
    <dgm:cxn modelId="{3B3FF7DC-4C97-47E6-B5F9-5257E843FFCD}" type="presParOf" srcId="{C9295018-7B78-4124-AD4F-6EA749AA03B1}" destId="{35006772-3335-4429-B263-F306017325C8}" srcOrd="0" destOrd="0" presId="urn:microsoft.com/office/officeart/2005/8/layout/hierarchy1"/>
    <dgm:cxn modelId="{15422445-0F39-4667-80BB-A91BBC8EE469}" type="presParOf" srcId="{C9295018-7B78-4124-AD4F-6EA749AA03B1}" destId="{34617899-64C3-4ADD-8193-8117172D79F3}" srcOrd="1" destOrd="0" presId="urn:microsoft.com/office/officeart/2005/8/layout/hierarchy1"/>
    <dgm:cxn modelId="{513B15FE-3503-40D5-A75D-F8D9ED9604CA}" type="presParOf" srcId="{3D8BAE1C-2E40-4C31-B517-B91524348469}" destId="{737EB947-5123-44C4-A5F6-A3F55DCB5ACF}" srcOrd="1" destOrd="0" presId="urn:microsoft.com/office/officeart/2005/8/layout/hierarchy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342A0-747A-4276-B41E-A4EE609BE9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96B8C-0120-4874-A3B6-06D8668A6C1D}">
      <dgm:prSet phldrT="[Текст]" custT="1"/>
      <dgm:spPr>
        <a:solidFill>
          <a:schemeClr val="bg1"/>
        </a:solidFill>
        <a:ln w="3175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3200" b="1" i="1" u="sng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Факт создания объекта</a:t>
          </a:r>
        </a:p>
        <a:p>
          <a:r>
            <a:rPr lang="ru-RU" sz="3200" b="1" i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(авторское право и смежные права)</a:t>
          </a:r>
        </a:p>
        <a:p>
          <a:endParaRPr lang="ru-RU" sz="2000" dirty="0"/>
        </a:p>
      </dgm:t>
    </dgm:pt>
    <dgm:pt modelId="{F77CC6F6-026D-4D22-B091-0B36E4866E29}" type="parTrans" cxnId="{E3B1F792-C7F5-4CD5-A197-BB7364314EA7}">
      <dgm:prSet/>
      <dgm:spPr/>
      <dgm:t>
        <a:bodyPr/>
        <a:lstStyle/>
        <a:p>
          <a:endParaRPr lang="ru-RU"/>
        </a:p>
      </dgm:t>
    </dgm:pt>
    <dgm:pt modelId="{C6E1112F-DF65-4A48-99C2-5C68F1BB818C}" type="sibTrans" cxnId="{E3B1F792-C7F5-4CD5-A197-BB7364314EA7}">
      <dgm:prSet/>
      <dgm:spPr/>
      <dgm:t>
        <a:bodyPr/>
        <a:lstStyle/>
        <a:p>
          <a:endParaRPr lang="ru-RU"/>
        </a:p>
      </dgm:t>
    </dgm:pt>
    <dgm:pt modelId="{13353E4D-C7F9-4CAB-AF2F-FAABEB7CB99F}">
      <dgm:prSet phldrT="[Текст]" phldr="1"/>
      <dgm:spPr/>
      <dgm:t>
        <a:bodyPr/>
        <a:lstStyle/>
        <a:p>
          <a:endParaRPr lang="ru-RU" dirty="0"/>
        </a:p>
      </dgm:t>
    </dgm:pt>
    <dgm:pt modelId="{580924E2-9424-4C33-9571-0D12C92F3851}" type="parTrans" cxnId="{6C92C5B9-FAD0-4A07-AFFE-4F57859A9F4C}">
      <dgm:prSet/>
      <dgm:spPr/>
      <dgm:t>
        <a:bodyPr/>
        <a:lstStyle/>
        <a:p>
          <a:endParaRPr lang="ru-RU"/>
        </a:p>
      </dgm:t>
    </dgm:pt>
    <dgm:pt modelId="{E64EA7A1-16AF-47E5-9C1D-2363C7AB2180}" type="sibTrans" cxnId="{6C92C5B9-FAD0-4A07-AFFE-4F57859A9F4C}">
      <dgm:prSet/>
      <dgm:spPr/>
      <dgm:t>
        <a:bodyPr/>
        <a:lstStyle/>
        <a:p>
          <a:endParaRPr lang="ru-RU"/>
        </a:p>
      </dgm:t>
    </dgm:pt>
    <dgm:pt modelId="{CF8D4D71-C877-475A-BB56-A92D7882B533}">
      <dgm:prSet phldrT="[Текст]" custT="1"/>
      <dgm:spPr>
        <a:solidFill>
          <a:schemeClr val="bg1"/>
        </a:solidFill>
        <a:ln w="31750"/>
      </dgm:spPr>
      <dgm:t>
        <a:bodyPr/>
        <a:lstStyle/>
        <a:p>
          <a:r>
            <a:rPr lang="ru-RU" sz="3200" b="1" i="1" u="sng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Факт регистрации объекта</a:t>
          </a:r>
        </a:p>
        <a:p>
          <a:r>
            <a:rPr lang="ru-RU" sz="3200" b="1" i="1" dirty="0" smtClean="0">
              <a:solidFill>
                <a:schemeClr val="accent2">
                  <a:lumMod val="50000"/>
                </a:schemeClr>
              </a:solidFill>
              <a:latin typeface="+mn-lt"/>
            </a:rPr>
            <a:t>(патентное право) </a:t>
          </a:r>
        </a:p>
        <a:p>
          <a:endParaRPr lang="ru-RU" sz="2000" dirty="0"/>
        </a:p>
      </dgm:t>
    </dgm:pt>
    <dgm:pt modelId="{B5ADADC7-FA2A-4E11-A5FC-3D27CA7753F8}" type="parTrans" cxnId="{0778190D-08F2-4D02-8203-8AFF0B456CFD}">
      <dgm:prSet/>
      <dgm:spPr/>
      <dgm:t>
        <a:bodyPr/>
        <a:lstStyle/>
        <a:p>
          <a:endParaRPr lang="ru-RU"/>
        </a:p>
      </dgm:t>
    </dgm:pt>
    <dgm:pt modelId="{B6003452-5F95-4410-B790-9860E6E2E5DB}" type="sibTrans" cxnId="{0778190D-08F2-4D02-8203-8AFF0B456CFD}">
      <dgm:prSet/>
      <dgm:spPr/>
      <dgm:t>
        <a:bodyPr/>
        <a:lstStyle/>
        <a:p>
          <a:endParaRPr lang="ru-RU"/>
        </a:p>
      </dgm:t>
    </dgm:pt>
    <dgm:pt modelId="{4BE4A1A3-752F-489E-8627-FCBB8D297C56}">
      <dgm:prSet phldrT="[Текст]" phldr="1"/>
      <dgm:spPr/>
      <dgm:t>
        <a:bodyPr/>
        <a:lstStyle/>
        <a:p>
          <a:endParaRPr lang="ru-RU" dirty="0"/>
        </a:p>
      </dgm:t>
    </dgm:pt>
    <dgm:pt modelId="{3B116741-3FE3-4705-B380-057194086317}" type="parTrans" cxnId="{7F9AD5E6-60D0-4305-8024-B424E33F4F78}">
      <dgm:prSet/>
      <dgm:spPr/>
      <dgm:t>
        <a:bodyPr/>
        <a:lstStyle/>
        <a:p>
          <a:endParaRPr lang="ru-RU"/>
        </a:p>
      </dgm:t>
    </dgm:pt>
    <dgm:pt modelId="{2FB67A35-1D09-452F-B7EA-A56E8B4E7AEF}" type="sibTrans" cxnId="{7F9AD5E6-60D0-4305-8024-B424E33F4F78}">
      <dgm:prSet/>
      <dgm:spPr/>
      <dgm:t>
        <a:bodyPr/>
        <a:lstStyle/>
        <a:p>
          <a:endParaRPr lang="ru-RU"/>
        </a:p>
      </dgm:t>
    </dgm:pt>
    <dgm:pt modelId="{CD8969EB-E561-4808-9689-8873875C0EA5}" type="pres">
      <dgm:prSet presAssocID="{AC4342A0-747A-4276-B41E-A4EE609BE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0A934-C45B-4D7F-A22D-ED1B235D00A9}" type="pres">
      <dgm:prSet presAssocID="{8AC96B8C-0120-4874-A3B6-06D8668A6C1D}" presName="parentText" presStyleLbl="node1" presStyleIdx="0" presStyleCnt="2" custLinFactNeighborY="-665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A99AA-4D29-469D-B871-2D6F27BFE4F9}" type="pres">
      <dgm:prSet presAssocID="{8AC96B8C-0120-4874-A3B6-06D8668A6C1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4326B-D86D-424F-B06E-226B371F73B1}" type="pres">
      <dgm:prSet presAssocID="{CF8D4D71-C877-475A-BB56-A92D7882B5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3538F-9F64-4ED4-8E15-86453243C963}" type="pres">
      <dgm:prSet presAssocID="{CF8D4D71-C877-475A-BB56-A92D7882B5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78190D-08F2-4D02-8203-8AFF0B456CFD}" srcId="{AC4342A0-747A-4276-B41E-A4EE609BE9C6}" destId="{CF8D4D71-C877-475A-BB56-A92D7882B533}" srcOrd="1" destOrd="0" parTransId="{B5ADADC7-FA2A-4E11-A5FC-3D27CA7753F8}" sibTransId="{B6003452-5F95-4410-B790-9860E6E2E5DB}"/>
    <dgm:cxn modelId="{7F9AD5E6-60D0-4305-8024-B424E33F4F78}" srcId="{CF8D4D71-C877-475A-BB56-A92D7882B533}" destId="{4BE4A1A3-752F-489E-8627-FCBB8D297C56}" srcOrd="0" destOrd="0" parTransId="{3B116741-3FE3-4705-B380-057194086317}" sibTransId="{2FB67A35-1D09-452F-B7EA-A56E8B4E7AEF}"/>
    <dgm:cxn modelId="{17951743-E73A-419E-87B9-2F6AAFAF462E}" type="presOf" srcId="{4BE4A1A3-752F-489E-8627-FCBB8D297C56}" destId="{5093538F-9F64-4ED4-8E15-86453243C963}" srcOrd="0" destOrd="0" presId="urn:microsoft.com/office/officeart/2005/8/layout/vList2"/>
    <dgm:cxn modelId="{E3B1F792-C7F5-4CD5-A197-BB7364314EA7}" srcId="{AC4342A0-747A-4276-B41E-A4EE609BE9C6}" destId="{8AC96B8C-0120-4874-A3B6-06D8668A6C1D}" srcOrd="0" destOrd="0" parTransId="{F77CC6F6-026D-4D22-B091-0B36E4866E29}" sibTransId="{C6E1112F-DF65-4A48-99C2-5C68F1BB818C}"/>
    <dgm:cxn modelId="{A1EC03C6-566A-4157-8206-EC521A8FCDB1}" type="presOf" srcId="{CF8D4D71-C877-475A-BB56-A92D7882B533}" destId="{D964326B-D86D-424F-B06E-226B371F73B1}" srcOrd="0" destOrd="0" presId="urn:microsoft.com/office/officeart/2005/8/layout/vList2"/>
    <dgm:cxn modelId="{C7A57641-19A8-41F8-B631-1C672ABFFD6C}" type="presOf" srcId="{8AC96B8C-0120-4874-A3B6-06D8668A6C1D}" destId="{F240A934-C45B-4D7F-A22D-ED1B235D00A9}" srcOrd="0" destOrd="0" presId="urn:microsoft.com/office/officeart/2005/8/layout/vList2"/>
    <dgm:cxn modelId="{7A0B81A5-CEA9-4A18-9BAA-B11CE2387C19}" type="presOf" srcId="{13353E4D-C7F9-4CAB-AF2F-FAABEB7CB99F}" destId="{586A99AA-4D29-469D-B871-2D6F27BFE4F9}" srcOrd="0" destOrd="0" presId="urn:microsoft.com/office/officeart/2005/8/layout/vList2"/>
    <dgm:cxn modelId="{6C92C5B9-FAD0-4A07-AFFE-4F57859A9F4C}" srcId="{8AC96B8C-0120-4874-A3B6-06D8668A6C1D}" destId="{13353E4D-C7F9-4CAB-AF2F-FAABEB7CB99F}" srcOrd="0" destOrd="0" parTransId="{580924E2-9424-4C33-9571-0D12C92F3851}" sibTransId="{E64EA7A1-16AF-47E5-9C1D-2363C7AB2180}"/>
    <dgm:cxn modelId="{4036AA50-9AD5-40C7-9D8E-A7E50AB324D1}" type="presOf" srcId="{AC4342A0-747A-4276-B41E-A4EE609BE9C6}" destId="{CD8969EB-E561-4808-9689-8873875C0EA5}" srcOrd="0" destOrd="0" presId="urn:microsoft.com/office/officeart/2005/8/layout/vList2"/>
    <dgm:cxn modelId="{ABFD7A3F-E54A-47FA-B3F5-235590920782}" type="presParOf" srcId="{CD8969EB-E561-4808-9689-8873875C0EA5}" destId="{F240A934-C45B-4D7F-A22D-ED1B235D00A9}" srcOrd="0" destOrd="0" presId="urn:microsoft.com/office/officeart/2005/8/layout/vList2"/>
    <dgm:cxn modelId="{2398D483-FD8D-4D69-A8E9-7F4D74099185}" type="presParOf" srcId="{CD8969EB-E561-4808-9689-8873875C0EA5}" destId="{586A99AA-4D29-469D-B871-2D6F27BFE4F9}" srcOrd="1" destOrd="0" presId="urn:microsoft.com/office/officeart/2005/8/layout/vList2"/>
    <dgm:cxn modelId="{48B098C9-6A74-40B7-ACB3-58F99A9DFF2E}" type="presParOf" srcId="{CD8969EB-E561-4808-9689-8873875C0EA5}" destId="{D964326B-D86D-424F-B06E-226B371F73B1}" srcOrd="2" destOrd="0" presId="urn:microsoft.com/office/officeart/2005/8/layout/vList2"/>
    <dgm:cxn modelId="{6AF356EC-D6B7-4C08-B46D-FADEF9EDE061}" type="presParOf" srcId="{CD8969EB-E561-4808-9689-8873875C0EA5}" destId="{5093538F-9F64-4ED4-8E15-86453243C963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FDDC83-63DB-46DA-B537-B1C0FC9CAA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ACAA3E-E64E-4DAF-A482-123DF9758336}">
      <dgm:prSet phldrT="[Текст]"/>
      <dgm:spPr/>
      <dgm:t>
        <a:bodyPr/>
        <a:lstStyle/>
        <a:p>
          <a:r>
            <a:rPr lang="ru-RU" dirty="0" smtClean="0"/>
            <a:t>Виды наследования</a:t>
          </a:r>
          <a:endParaRPr lang="ru-RU" dirty="0"/>
        </a:p>
      </dgm:t>
    </dgm:pt>
    <dgm:pt modelId="{49EEC8A3-69DC-4CB8-A823-DF597111AF95}" type="parTrans" cxnId="{AE8C7039-20DF-4E9B-8F94-C6F3132041D3}">
      <dgm:prSet/>
      <dgm:spPr/>
      <dgm:t>
        <a:bodyPr/>
        <a:lstStyle/>
        <a:p>
          <a:endParaRPr lang="ru-RU"/>
        </a:p>
      </dgm:t>
    </dgm:pt>
    <dgm:pt modelId="{A460C00E-C8BD-4461-8F9D-E698DF8E77D2}" type="sibTrans" cxnId="{AE8C7039-20DF-4E9B-8F94-C6F3132041D3}">
      <dgm:prSet/>
      <dgm:spPr/>
      <dgm:t>
        <a:bodyPr/>
        <a:lstStyle/>
        <a:p>
          <a:endParaRPr lang="ru-RU"/>
        </a:p>
      </dgm:t>
    </dgm:pt>
    <dgm:pt modelId="{BD528031-CCE1-4852-85A2-47BB509A8DFB}">
      <dgm:prSet phldrT="[Текст]"/>
      <dgm:spPr/>
      <dgm:t>
        <a:bodyPr/>
        <a:lstStyle/>
        <a:p>
          <a:r>
            <a:rPr lang="ru-RU" dirty="0" smtClean="0"/>
            <a:t>По закону</a:t>
          </a:r>
          <a:endParaRPr lang="ru-RU" dirty="0"/>
        </a:p>
      </dgm:t>
    </dgm:pt>
    <dgm:pt modelId="{A043EE78-C151-4330-98CF-22665D7CD4B8}" type="parTrans" cxnId="{C688B441-A352-49AF-9071-274C3EA75CE6}">
      <dgm:prSet/>
      <dgm:spPr/>
      <dgm:t>
        <a:bodyPr/>
        <a:lstStyle/>
        <a:p>
          <a:endParaRPr lang="ru-RU"/>
        </a:p>
      </dgm:t>
    </dgm:pt>
    <dgm:pt modelId="{8C134B7D-2934-445C-8F1F-0CC36313621B}" type="sibTrans" cxnId="{C688B441-A352-49AF-9071-274C3EA75CE6}">
      <dgm:prSet/>
      <dgm:spPr/>
      <dgm:t>
        <a:bodyPr/>
        <a:lstStyle/>
        <a:p>
          <a:endParaRPr lang="ru-RU"/>
        </a:p>
      </dgm:t>
    </dgm:pt>
    <dgm:pt modelId="{B547E33A-0AD7-4BC6-8C34-C34BE7B9FAFA}">
      <dgm:prSet phldrT="[Текст]"/>
      <dgm:spPr/>
      <dgm:t>
        <a:bodyPr/>
        <a:lstStyle/>
        <a:p>
          <a:r>
            <a:rPr lang="ru-RU" dirty="0" smtClean="0"/>
            <a:t>По завещанию</a:t>
          </a:r>
          <a:endParaRPr lang="ru-RU" dirty="0"/>
        </a:p>
      </dgm:t>
    </dgm:pt>
    <dgm:pt modelId="{D93F4F29-9DE6-41F8-BA3B-304B1DA2DE8D}" type="parTrans" cxnId="{B7D2AE43-9446-4DA6-B1AC-057FA7F1BBA9}">
      <dgm:prSet/>
      <dgm:spPr/>
      <dgm:t>
        <a:bodyPr/>
        <a:lstStyle/>
        <a:p>
          <a:endParaRPr lang="ru-RU"/>
        </a:p>
      </dgm:t>
    </dgm:pt>
    <dgm:pt modelId="{A9339A8B-C8F3-4F39-B29C-D35C1FBC1421}" type="sibTrans" cxnId="{B7D2AE43-9446-4DA6-B1AC-057FA7F1BBA9}">
      <dgm:prSet/>
      <dgm:spPr/>
      <dgm:t>
        <a:bodyPr/>
        <a:lstStyle/>
        <a:p>
          <a:endParaRPr lang="ru-RU"/>
        </a:p>
      </dgm:t>
    </dgm:pt>
    <dgm:pt modelId="{0A6BF688-282D-4CAD-875F-901E2D547AAA}" type="pres">
      <dgm:prSet presAssocID="{F3FDDC83-63DB-46DA-B537-B1C0FC9CAA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D35992-757F-4181-BA6B-9B45CA2AE633}" type="pres">
      <dgm:prSet presAssocID="{CCACAA3E-E64E-4DAF-A482-123DF9758336}" presName="hierRoot1" presStyleCnt="0"/>
      <dgm:spPr/>
    </dgm:pt>
    <dgm:pt modelId="{DECD2F09-5FAC-45C7-8502-5D6A5A58109C}" type="pres">
      <dgm:prSet presAssocID="{CCACAA3E-E64E-4DAF-A482-123DF9758336}" presName="composite" presStyleCnt="0"/>
      <dgm:spPr/>
    </dgm:pt>
    <dgm:pt modelId="{F4306F85-46BD-4AAB-B177-1AFE46A2411B}" type="pres">
      <dgm:prSet presAssocID="{CCACAA3E-E64E-4DAF-A482-123DF9758336}" presName="background" presStyleLbl="node0" presStyleIdx="0" presStyleCnt="1"/>
      <dgm:spPr/>
    </dgm:pt>
    <dgm:pt modelId="{ED472685-B86E-457D-818B-F86372676222}" type="pres">
      <dgm:prSet presAssocID="{CCACAA3E-E64E-4DAF-A482-123DF9758336}" presName="text" presStyleLbl="fgAcc0" presStyleIdx="0" presStyleCnt="1" custScaleY="130233" custLinFactNeighborX="-15462" custLinFactNeighborY="-1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31EF6-5355-4F24-BBA8-24832056C5AF}" type="pres">
      <dgm:prSet presAssocID="{CCACAA3E-E64E-4DAF-A482-123DF9758336}" presName="hierChild2" presStyleCnt="0"/>
      <dgm:spPr/>
    </dgm:pt>
    <dgm:pt modelId="{C0DD5C0D-3791-4B54-8776-B7C0568B1EF7}" type="pres">
      <dgm:prSet presAssocID="{A043EE78-C151-4330-98CF-22665D7CD4B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9330D73-7AB7-4DB3-8457-93A48FEFD186}" type="pres">
      <dgm:prSet presAssocID="{BD528031-CCE1-4852-85A2-47BB509A8DFB}" presName="hierRoot2" presStyleCnt="0"/>
      <dgm:spPr/>
    </dgm:pt>
    <dgm:pt modelId="{214EA860-F0B1-46BF-BBCA-B17557FCE6DE}" type="pres">
      <dgm:prSet presAssocID="{BD528031-CCE1-4852-85A2-47BB509A8DFB}" presName="composite2" presStyleCnt="0"/>
      <dgm:spPr/>
    </dgm:pt>
    <dgm:pt modelId="{377B28ED-280D-4E30-AEBE-279E70B461B8}" type="pres">
      <dgm:prSet presAssocID="{BD528031-CCE1-4852-85A2-47BB509A8DFB}" presName="background2" presStyleLbl="node2" presStyleIdx="0" presStyleCnt="2"/>
      <dgm:spPr/>
    </dgm:pt>
    <dgm:pt modelId="{82E3023A-F184-4435-94C7-9CDAFA8B8260}" type="pres">
      <dgm:prSet presAssocID="{BD528031-CCE1-4852-85A2-47BB509A8DFB}" presName="text2" presStyleLbl="fgAcc2" presStyleIdx="0" presStyleCnt="2" custLinFactNeighborX="-8600" custLinFactNeighborY="-11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38B29E-52F6-49ED-A060-0D324867EF51}" type="pres">
      <dgm:prSet presAssocID="{BD528031-CCE1-4852-85A2-47BB509A8DFB}" presName="hierChild3" presStyleCnt="0"/>
      <dgm:spPr/>
    </dgm:pt>
    <dgm:pt modelId="{5A885F0B-9091-422B-87E3-BD2FB6C341D1}" type="pres">
      <dgm:prSet presAssocID="{D93F4F29-9DE6-41F8-BA3B-304B1DA2DE8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C0C6D6F-20DC-49D2-8CB4-7E3A5B3ABB05}" type="pres">
      <dgm:prSet presAssocID="{B547E33A-0AD7-4BC6-8C34-C34BE7B9FAFA}" presName="hierRoot2" presStyleCnt="0"/>
      <dgm:spPr/>
    </dgm:pt>
    <dgm:pt modelId="{BFDC8AA7-B7D5-43F1-8A7A-B1BE5087FEB1}" type="pres">
      <dgm:prSet presAssocID="{B547E33A-0AD7-4BC6-8C34-C34BE7B9FAFA}" presName="composite2" presStyleCnt="0"/>
      <dgm:spPr/>
    </dgm:pt>
    <dgm:pt modelId="{D62074C1-7B80-49C4-A6C7-3287CC6AAAC8}" type="pres">
      <dgm:prSet presAssocID="{B547E33A-0AD7-4BC6-8C34-C34BE7B9FAFA}" presName="background2" presStyleLbl="node2" presStyleIdx="1" presStyleCnt="2"/>
      <dgm:spPr/>
    </dgm:pt>
    <dgm:pt modelId="{88E7EB86-B0D2-4C5D-A4DF-304219EB60A6}" type="pres">
      <dgm:prSet presAssocID="{B547E33A-0AD7-4BC6-8C34-C34BE7B9FAFA}" presName="text2" presStyleLbl="fgAcc2" presStyleIdx="1" presStyleCnt="2" custLinFactNeighborX="-1409" custLinFactNeighborY="-13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EC1BDD-0A72-49BA-91D1-E09688306037}" type="pres">
      <dgm:prSet presAssocID="{B547E33A-0AD7-4BC6-8C34-C34BE7B9FAFA}" presName="hierChild3" presStyleCnt="0"/>
      <dgm:spPr/>
    </dgm:pt>
  </dgm:ptLst>
  <dgm:cxnLst>
    <dgm:cxn modelId="{AE8C7039-20DF-4E9B-8F94-C6F3132041D3}" srcId="{F3FDDC83-63DB-46DA-B537-B1C0FC9CAA28}" destId="{CCACAA3E-E64E-4DAF-A482-123DF9758336}" srcOrd="0" destOrd="0" parTransId="{49EEC8A3-69DC-4CB8-A823-DF597111AF95}" sibTransId="{A460C00E-C8BD-4461-8F9D-E698DF8E77D2}"/>
    <dgm:cxn modelId="{32D6808E-DC0E-4586-80DC-1DE3FD042CDB}" type="presOf" srcId="{B547E33A-0AD7-4BC6-8C34-C34BE7B9FAFA}" destId="{88E7EB86-B0D2-4C5D-A4DF-304219EB60A6}" srcOrd="0" destOrd="0" presId="urn:microsoft.com/office/officeart/2005/8/layout/hierarchy1"/>
    <dgm:cxn modelId="{9B0EBFA4-E403-45EF-9CB1-68A10A3BA924}" type="presOf" srcId="{A043EE78-C151-4330-98CF-22665D7CD4B8}" destId="{C0DD5C0D-3791-4B54-8776-B7C0568B1EF7}" srcOrd="0" destOrd="0" presId="urn:microsoft.com/office/officeart/2005/8/layout/hierarchy1"/>
    <dgm:cxn modelId="{A48FCA34-F4D7-4D55-A2CC-CCC575DA6FC8}" type="presOf" srcId="{BD528031-CCE1-4852-85A2-47BB509A8DFB}" destId="{82E3023A-F184-4435-94C7-9CDAFA8B8260}" srcOrd="0" destOrd="0" presId="urn:microsoft.com/office/officeart/2005/8/layout/hierarchy1"/>
    <dgm:cxn modelId="{16CA9CD3-5D1B-451B-ADBF-3E980BC2A5EE}" type="presOf" srcId="{F3FDDC83-63DB-46DA-B537-B1C0FC9CAA28}" destId="{0A6BF688-282D-4CAD-875F-901E2D547AAA}" srcOrd="0" destOrd="0" presId="urn:microsoft.com/office/officeart/2005/8/layout/hierarchy1"/>
    <dgm:cxn modelId="{C688B441-A352-49AF-9071-274C3EA75CE6}" srcId="{CCACAA3E-E64E-4DAF-A482-123DF9758336}" destId="{BD528031-CCE1-4852-85A2-47BB509A8DFB}" srcOrd="0" destOrd="0" parTransId="{A043EE78-C151-4330-98CF-22665D7CD4B8}" sibTransId="{8C134B7D-2934-445C-8F1F-0CC36313621B}"/>
    <dgm:cxn modelId="{B7D2AE43-9446-4DA6-B1AC-057FA7F1BBA9}" srcId="{CCACAA3E-E64E-4DAF-A482-123DF9758336}" destId="{B547E33A-0AD7-4BC6-8C34-C34BE7B9FAFA}" srcOrd="1" destOrd="0" parTransId="{D93F4F29-9DE6-41F8-BA3B-304B1DA2DE8D}" sibTransId="{A9339A8B-C8F3-4F39-B29C-D35C1FBC1421}"/>
    <dgm:cxn modelId="{BD6DECBA-7B39-4BF0-BE9A-E3F16DA72227}" type="presOf" srcId="{D93F4F29-9DE6-41F8-BA3B-304B1DA2DE8D}" destId="{5A885F0B-9091-422B-87E3-BD2FB6C341D1}" srcOrd="0" destOrd="0" presId="urn:microsoft.com/office/officeart/2005/8/layout/hierarchy1"/>
    <dgm:cxn modelId="{1D93B387-0189-4B03-A5D3-823CFE8F29BA}" type="presOf" srcId="{CCACAA3E-E64E-4DAF-A482-123DF9758336}" destId="{ED472685-B86E-457D-818B-F86372676222}" srcOrd="0" destOrd="0" presId="urn:microsoft.com/office/officeart/2005/8/layout/hierarchy1"/>
    <dgm:cxn modelId="{1EFAFC24-D15F-47C2-83F1-F54133B62430}" type="presParOf" srcId="{0A6BF688-282D-4CAD-875F-901E2D547AAA}" destId="{BDD35992-757F-4181-BA6B-9B45CA2AE633}" srcOrd="0" destOrd="0" presId="urn:microsoft.com/office/officeart/2005/8/layout/hierarchy1"/>
    <dgm:cxn modelId="{FBB2A386-621E-44C4-B50E-F844CC118027}" type="presParOf" srcId="{BDD35992-757F-4181-BA6B-9B45CA2AE633}" destId="{DECD2F09-5FAC-45C7-8502-5D6A5A58109C}" srcOrd="0" destOrd="0" presId="urn:microsoft.com/office/officeart/2005/8/layout/hierarchy1"/>
    <dgm:cxn modelId="{CCCE9888-F422-4C19-814B-98F418349710}" type="presParOf" srcId="{DECD2F09-5FAC-45C7-8502-5D6A5A58109C}" destId="{F4306F85-46BD-4AAB-B177-1AFE46A2411B}" srcOrd="0" destOrd="0" presId="urn:microsoft.com/office/officeart/2005/8/layout/hierarchy1"/>
    <dgm:cxn modelId="{BD4D1561-8698-4E70-986C-64B28D1C550F}" type="presParOf" srcId="{DECD2F09-5FAC-45C7-8502-5D6A5A58109C}" destId="{ED472685-B86E-457D-818B-F86372676222}" srcOrd="1" destOrd="0" presId="urn:microsoft.com/office/officeart/2005/8/layout/hierarchy1"/>
    <dgm:cxn modelId="{00E22334-A39E-479E-A42F-F176A712F48C}" type="presParOf" srcId="{BDD35992-757F-4181-BA6B-9B45CA2AE633}" destId="{8B431EF6-5355-4F24-BBA8-24832056C5AF}" srcOrd="1" destOrd="0" presId="urn:microsoft.com/office/officeart/2005/8/layout/hierarchy1"/>
    <dgm:cxn modelId="{96BD3A2F-D190-4EF6-BA6D-2D94E527ABFF}" type="presParOf" srcId="{8B431EF6-5355-4F24-BBA8-24832056C5AF}" destId="{C0DD5C0D-3791-4B54-8776-B7C0568B1EF7}" srcOrd="0" destOrd="0" presId="urn:microsoft.com/office/officeart/2005/8/layout/hierarchy1"/>
    <dgm:cxn modelId="{38D865BA-03C4-49EF-9710-562D5A786ACC}" type="presParOf" srcId="{8B431EF6-5355-4F24-BBA8-24832056C5AF}" destId="{D9330D73-7AB7-4DB3-8457-93A48FEFD186}" srcOrd="1" destOrd="0" presId="urn:microsoft.com/office/officeart/2005/8/layout/hierarchy1"/>
    <dgm:cxn modelId="{284FF3DF-3601-4311-97A3-1DAFE4F5F800}" type="presParOf" srcId="{D9330D73-7AB7-4DB3-8457-93A48FEFD186}" destId="{214EA860-F0B1-46BF-BBCA-B17557FCE6DE}" srcOrd="0" destOrd="0" presId="urn:microsoft.com/office/officeart/2005/8/layout/hierarchy1"/>
    <dgm:cxn modelId="{B27A55F6-F387-46C6-8D4D-0B269983B015}" type="presParOf" srcId="{214EA860-F0B1-46BF-BBCA-B17557FCE6DE}" destId="{377B28ED-280D-4E30-AEBE-279E70B461B8}" srcOrd="0" destOrd="0" presId="urn:microsoft.com/office/officeart/2005/8/layout/hierarchy1"/>
    <dgm:cxn modelId="{FC2A8F92-F3B1-48A7-A884-5A418A0C5538}" type="presParOf" srcId="{214EA860-F0B1-46BF-BBCA-B17557FCE6DE}" destId="{82E3023A-F184-4435-94C7-9CDAFA8B8260}" srcOrd="1" destOrd="0" presId="urn:microsoft.com/office/officeart/2005/8/layout/hierarchy1"/>
    <dgm:cxn modelId="{75654C30-9F32-4533-8B27-1143B9D48A98}" type="presParOf" srcId="{D9330D73-7AB7-4DB3-8457-93A48FEFD186}" destId="{C438B29E-52F6-49ED-A060-0D324867EF51}" srcOrd="1" destOrd="0" presId="urn:microsoft.com/office/officeart/2005/8/layout/hierarchy1"/>
    <dgm:cxn modelId="{A22DFEDE-C64F-45E8-85F4-1FB5F31A5614}" type="presParOf" srcId="{8B431EF6-5355-4F24-BBA8-24832056C5AF}" destId="{5A885F0B-9091-422B-87E3-BD2FB6C341D1}" srcOrd="2" destOrd="0" presId="urn:microsoft.com/office/officeart/2005/8/layout/hierarchy1"/>
    <dgm:cxn modelId="{B5885302-7390-4C06-9292-FB11FF665C69}" type="presParOf" srcId="{8B431EF6-5355-4F24-BBA8-24832056C5AF}" destId="{EC0C6D6F-20DC-49D2-8CB4-7E3A5B3ABB05}" srcOrd="3" destOrd="0" presId="urn:microsoft.com/office/officeart/2005/8/layout/hierarchy1"/>
    <dgm:cxn modelId="{927FBA58-1AC1-4A01-A309-E81CBC2A9D38}" type="presParOf" srcId="{EC0C6D6F-20DC-49D2-8CB4-7E3A5B3ABB05}" destId="{BFDC8AA7-B7D5-43F1-8A7A-B1BE5087FEB1}" srcOrd="0" destOrd="0" presId="urn:microsoft.com/office/officeart/2005/8/layout/hierarchy1"/>
    <dgm:cxn modelId="{072E157B-FEF8-4B47-9E5F-2546BE07786A}" type="presParOf" srcId="{BFDC8AA7-B7D5-43F1-8A7A-B1BE5087FEB1}" destId="{D62074C1-7B80-49C4-A6C7-3287CC6AAAC8}" srcOrd="0" destOrd="0" presId="urn:microsoft.com/office/officeart/2005/8/layout/hierarchy1"/>
    <dgm:cxn modelId="{DC22C18B-8BF2-4B99-9F8C-0761451CA358}" type="presParOf" srcId="{BFDC8AA7-B7D5-43F1-8A7A-B1BE5087FEB1}" destId="{88E7EB86-B0D2-4C5D-A4DF-304219EB60A6}" srcOrd="1" destOrd="0" presId="urn:microsoft.com/office/officeart/2005/8/layout/hierarchy1"/>
    <dgm:cxn modelId="{2EA3F955-D0E5-4B28-BB24-BB35A68E0927}" type="presParOf" srcId="{EC0C6D6F-20DC-49D2-8CB4-7E3A5B3ABB05}" destId="{46EC1BDD-0A72-49BA-91D1-E096883060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47FD9D-EFE3-4BBC-A742-ADB414DB469C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AAFACB-ADA2-45B2-A121-214594ABF919}">
      <dgm:prSet phldrT="[Текст]"/>
      <dgm:spPr/>
      <dgm:t>
        <a:bodyPr/>
        <a:lstStyle/>
        <a:p>
          <a:r>
            <a:rPr lang="ru-RU" dirty="0" smtClean="0"/>
            <a:t>Наследники первой очереди </a:t>
          </a:r>
          <a:endParaRPr lang="ru-RU" dirty="0"/>
        </a:p>
      </dgm:t>
    </dgm:pt>
    <dgm:pt modelId="{4834E7FA-7C0A-4DE4-9501-D70C0A9D6171}" type="parTrans" cxnId="{DFA8943B-5E2E-4D59-BC60-6289637CD818}">
      <dgm:prSet/>
      <dgm:spPr/>
      <dgm:t>
        <a:bodyPr/>
        <a:lstStyle/>
        <a:p>
          <a:endParaRPr lang="ru-RU"/>
        </a:p>
      </dgm:t>
    </dgm:pt>
    <dgm:pt modelId="{7D33FBC9-3B4A-40B7-807D-FF40A41D0020}" type="sibTrans" cxnId="{DFA8943B-5E2E-4D59-BC60-6289637CD818}">
      <dgm:prSet/>
      <dgm:spPr/>
      <dgm:t>
        <a:bodyPr/>
        <a:lstStyle/>
        <a:p>
          <a:endParaRPr lang="ru-RU"/>
        </a:p>
      </dgm:t>
    </dgm:pt>
    <dgm:pt modelId="{F44E197A-48C0-407A-9853-4A7187FBEF2E}">
      <dgm:prSet phldrT="[Текст]"/>
      <dgm:spPr/>
      <dgm:t>
        <a:bodyPr/>
        <a:lstStyle/>
        <a:p>
          <a:r>
            <a:rPr lang="ru-RU" dirty="0" smtClean="0"/>
            <a:t>Дети </a:t>
          </a:r>
          <a:endParaRPr lang="ru-RU" dirty="0"/>
        </a:p>
      </dgm:t>
    </dgm:pt>
    <dgm:pt modelId="{0B8AA397-2105-45A7-92A5-F194DC91DE88}" type="parTrans" cxnId="{634B41FD-3F0B-49E4-9C41-6761A113DAA5}">
      <dgm:prSet/>
      <dgm:spPr/>
      <dgm:t>
        <a:bodyPr/>
        <a:lstStyle/>
        <a:p>
          <a:endParaRPr lang="ru-RU"/>
        </a:p>
      </dgm:t>
    </dgm:pt>
    <dgm:pt modelId="{360E3F27-9B36-498B-9DC1-F0F2FAB80733}" type="sibTrans" cxnId="{634B41FD-3F0B-49E4-9C41-6761A113DAA5}">
      <dgm:prSet/>
      <dgm:spPr/>
      <dgm:t>
        <a:bodyPr/>
        <a:lstStyle/>
        <a:p>
          <a:endParaRPr lang="ru-RU"/>
        </a:p>
      </dgm:t>
    </dgm:pt>
    <dgm:pt modelId="{CBB0A451-2CF7-4402-A2D4-69F37A3F4DDF}">
      <dgm:prSet phldrT="[Текст]"/>
      <dgm:spPr/>
      <dgm:t>
        <a:bodyPr/>
        <a:lstStyle/>
        <a:p>
          <a:r>
            <a:rPr lang="ru-RU" dirty="0" smtClean="0"/>
            <a:t>Супруг</a:t>
          </a:r>
          <a:endParaRPr lang="ru-RU" dirty="0"/>
        </a:p>
      </dgm:t>
    </dgm:pt>
    <dgm:pt modelId="{659A019A-3263-45B3-BEFA-99B07051A73A}" type="parTrans" cxnId="{870825FC-6782-4299-8065-EF0B17E2C27C}">
      <dgm:prSet/>
      <dgm:spPr/>
      <dgm:t>
        <a:bodyPr/>
        <a:lstStyle/>
        <a:p>
          <a:endParaRPr lang="ru-RU"/>
        </a:p>
      </dgm:t>
    </dgm:pt>
    <dgm:pt modelId="{9B3C31BD-53A5-4D12-B01F-E8DA4EA75F40}" type="sibTrans" cxnId="{870825FC-6782-4299-8065-EF0B17E2C27C}">
      <dgm:prSet/>
      <dgm:spPr/>
      <dgm:t>
        <a:bodyPr/>
        <a:lstStyle/>
        <a:p>
          <a:endParaRPr lang="ru-RU"/>
        </a:p>
      </dgm:t>
    </dgm:pt>
    <dgm:pt modelId="{C16C776A-1353-4F3A-A578-F6E49FE8C96E}">
      <dgm:prSet phldrT="[Текст]"/>
      <dgm:spPr/>
      <dgm:t>
        <a:bodyPr/>
        <a:lstStyle/>
        <a:p>
          <a:r>
            <a:rPr lang="ru-RU" dirty="0" smtClean="0"/>
            <a:t>Наследники второй очереди</a:t>
          </a:r>
          <a:endParaRPr lang="ru-RU" dirty="0"/>
        </a:p>
      </dgm:t>
    </dgm:pt>
    <dgm:pt modelId="{C11F5350-3B85-4AA3-A75B-257BA2975847}" type="parTrans" cxnId="{3B14AED2-AF40-4ADE-8BF9-95321AA3F997}">
      <dgm:prSet/>
      <dgm:spPr/>
      <dgm:t>
        <a:bodyPr/>
        <a:lstStyle/>
        <a:p>
          <a:endParaRPr lang="ru-RU"/>
        </a:p>
      </dgm:t>
    </dgm:pt>
    <dgm:pt modelId="{DF94AEB7-AD3B-48E4-89A0-BA917DD18AA7}" type="sibTrans" cxnId="{3B14AED2-AF40-4ADE-8BF9-95321AA3F997}">
      <dgm:prSet/>
      <dgm:spPr/>
      <dgm:t>
        <a:bodyPr/>
        <a:lstStyle/>
        <a:p>
          <a:endParaRPr lang="ru-RU"/>
        </a:p>
      </dgm:t>
    </dgm:pt>
    <dgm:pt modelId="{FCB1705E-390E-4BC5-90A4-45961CC86F4B}">
      <dgm:prSet phldrT="[Текст]"/>
      <dgm:spPr/>
      <dgm:t>
        <a:bodyPr/>
        <a:lstStyle/>
        <a:p>
          <a:r>
            <a:rPr lang="ru-RU" dirty="0" smtClean="0"/>
            <a:t>Братья и сестры</a:t>
          </a:r>
          <a:endParaRPr lang="ru-RU" dirty="0"/>
        </a:p>
      </dgm:t>
    </dgm:pt>
    <dgm:pt modelId="{D8D9C123-1E86-4323-A23A-2254DE71C37C}" type="parTrans" cxnId="{BC2BE58F-593F-495F-8121-0DB5B03E4F97}">
      <dgm:prSet/>
      <dgm:spPr/>
      <dgm:t>
        <a:bodyPr/>
        <a:lstStyle/>
        <a:p>
          <a:endParaRPr lang="ru-RU"/>
        </a:p>
      </dgm:t>
    </dgm:pt>
    <dgm:pt modelId="{75594311-361C-468C-A5FA-1CDED3CEB64F}" type="sibTrans" cxnId="{BC2BE58F-593F-495F-8121-0DB5B03E4F97}">
      <dgm:prSet/>
      <dgm:spPr/>
      <dgm:t>
        <a:bodyPr/>
        <a:lstStyle/>
        <a:p>
          <a:endParaRPr lang="ru-RU"/>
        </a:p>
      </dgm:t>
    </dgm:pt>
    <dgm:pt modelId="{3F48F65E-706C-4AE5-89F9-BE00CCE3C0FD}">
      <dgm:prSet phldrT="[Текст]"/>
      <dgm:spPr/>
      <dgm:t>
        <a:bodyPr/>
        <a:lstStyle/>
        <a:p>
          <a:r>
            <a:rPr lang="ru-RU" dirty="0" smtClean="0"/>
            <a:t>Дедушки и бабушки</a:t>
          </a:r>
          <a:endParaRPr lang="ru-RU" dirty="0"/>
        </a:p>
      </dgm:t>
    </dgm:pt>
    <dgm:pt modelId="{E544106B-F792-4E58-AF1C-7977D918C57D}" type="parTrans" cxnId="{156492B1-1AA6-4C47-9B41-20F0A11BABDF}">
      <dgm:prSet/>
      <dgm:spPr/>
      <dgm:t>
        <a:bodyPr/>
        <a:lstStyle/>
        <a:p>
          <a:endParaRPr lang="ru-RU"/>
        </a:p>
      </dgm:t>
    </dgm:pt>
    <dgm:pt modelId="{E5425F97-BAF6-4528-861F-94AD996C0966}" type="sibTrans" cxnId="{156492B1-1AA6-4C47-9B41-20F0A11BABDF}">
      <dgm:prSet/>
      <dgm:spPr/>
      <dgm:t>
        <a:bodyPr/>
        <a:lstStyle/>
        <a:p>
          <a:endParaRPr lang="ru-RU"/>
        </a:p>
      </dgm:t>
    </dgm:pt>
    <dgm:pt modelId="{2B5D7DFD-C31B-4187-9594-AB2BDF013A0F}">
      <dgm:prSet phldrT="[Текст]"/>
      <dgm:spPr/>
      <dgm:t>
        <a:bodyPr/>
        <a:lstStyle/>
        <a:p>
          <a:r>
            <a:rPr lang="ru-RU" dirty="0" smtClean="0"/>
            <a:t> Последующие очереди </a:t>
          </a:r>
          <a:endParaRPr lang="ru-RU" dirty="0"/>
        </a:p>
      </dgm:t>
    </dgm:pt>
    <dgm:pt modelId="{EB829D60-0EF0-48E6-BEFC-7F92053B6E2B}" type="parTrans" cxnId="{467E2945-47F2-4768-B3B9-E1DE87699B01}">
      <dgm:prSet/>
      <dgm:spPr/>
      <dgm:t>
        <a:bodyPr/>
        <a:lstStyle/>
        <a:p>
          <a:endParaRPr lang="ru-RU"/>
        </a:p>
      </dgm:t>
    </dgm:pt>
    <dgm:pt modelId="{046FF05B-07E2-473F-B84B-0F92E5C1CA1D}" type="sibTrans" cxnId="{467E2945-47F2-4768-B3B9-E1DE87699B01}">
      <dgm:prSet/>
      <dgm:spPr/>
      <dgm:t>
        <a:bodyPr/>
        <a:lstStyle/>
        <a:p>
          <a:endParaRPr lang="ru-RU"/>
        </a:p>
      </dgm:t>
    </dgm:pt>
    <dgm:pt modelId="{743C23CC-735F-496A-BE10-544EB07AE011}">
      <dgm:prSet phldrT="[Текст]"/>
      <dgm:spPr/>
      <dgm:t>
        <a:bodyPr/>
        <a:lstStyle/>
        <a:p>
          <a:r>
            <a:rPr lang="ru-RU" dirty="0" smtClean="0"/>
            <a:t>Родные </a:t>
          </a:r>
          <a:endParaRPr lang="ru-RU" dirty="0"/>
        </a:p>
      </dgm:t>
    </dgm:pt>
    <dgm:pt modelId="{E816EABB-43DD-470B-A073-2B944F00A010}" type="parTrans" cxnId="{19D91CD5-3129-41CF-90E3-386CD2717141}">
      <dgm:prSet/>
      <dgm:spPr/>
      <dgm:t>
        <a:bodyPr/>
        <a:lstStyle/>
        <a:p>
          <a:endParaRPr lang="ru-RU"/>
        </a:p>
      </dgm:t>
    </dgm:pt>
    <dgm:pt modelId="{1CAFA29D-6033-453A-B370-544892CF0B09}" type="sibTrans" cxnId="{19D91CD5-3129-41CF-90E3-386CD2717141}">
      <dgm:prSet/>
      <dgm:spPr/>
      <dgm:t>
        <a:bodyPr/>
        <a:lstStyle/>
        <a:p>
          <a:endParaRPr lang="ru-RU"/>
        </a:p>
      </dgm:t>
    </dgm:pt>
    <dgm:pt modelId="{ADAE7AC1-FCA5-4621-89DF-1C26CEE5C7AD}">
      <dgm:prSet phldrT="[Текст]"/>
      <dgm:spPr/>
      <dgm:t>
        <a:bodyPr/>
        <a:lstStyle/>
        <a:p>
          <a:r>
            <a:rPr lang="ru-RU" dirty="0" smtClean="0"/>
            <a:t>Родители  </a:t>
          </a:r>
          <a:endParaRPr lang="ru-RU" dirty="0"/>
        </a:p>
      </dgm:t>
    </dgm:pt>
    <dgm:pt modelId="{CAD4BA37-B037-4750-9990-44C2230EC16C}" type="parTrans" cxnId="{9EB5E1CB-57D1-4489-8792-8298E1A7B96E}">
      <dgm:prSet/>
      <dgm:spPr/>
      <dgm:t>
        <a:bodyPr/>
        <a:lstStyle/>
        <a:p>
          <a:endParaRPr lang="ru-RU"/>
        </a:p>
      </dgm:t>
    </dgm:pt>
    <dgm:pt modelId="{6B42EC4B-F23D-4BFD-B616-F0E4D6DD2078}" type="sibTrans" cxnId="{9EB5E1CB-57D1-4489-8792-8298E1A7B96E}">
      <dgm:prSet/>
      <dgm:spPr/>
      <dgm:t>
        <a:bodyPr/>
        <a:lstStyle/>
        <a:p>
          <a:endParaRPr lang="ru-RU"/>
        </a:p>
      </dgm:t>
    </dgm:pt>
    <dgm:pt modelId="{321C7778-C285-4D41-8C65-554DCD6E7BB4}" type="pres">
      <dgm:prSet presAssocID="{C147FD9D-EFE3-4BBC-A742-ADB414DB469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5F0ACD-9E3D-4207-977E-C06757700E03}" type="pres">
      <dgm:prSet presAssocID="{13AAFACB-ADA2-45B2-A121-214594ABF919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EE22D-9D03-492A-89B4-3F3229F202A2}" type="pres">
      <dgm:prSet presAssocID="{13AAFACB-ADA2-45B2-A121-214594ABF919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868BB-C80D-4648-88B3-8705612C332A}" type="pres">
      <dgm:prSet presAssocID="{13AAFACB-ADA2-45B2-A121-214594ABF919}" presName="accentShape_1" presStyleCnt="0"/>
      <dgm:spPr/>
    </dgm:pt>
    <dgm:pt modelId="{818CC70B-3962-4304-92CE-B83FFE6F1C4D}" type="pres">
      <dgm:prSet presAssocID="{13AAFACB-ADA2-45B2-A121-214594ABF919}" presName="imageRepeatNode" presStyleLbl="node1" presStyleIdx="0" presStyleCnt="3"/>
      <dgm:spPr/>
      <dgm:t>
        <a:bodyPr/>
        <a:lstStyle/>
        <a:p>
          <a:endParaRPr lang="ru-RU"/>
        </a:p>
      </dgm:t>
    </dgm:pt>
    <dgm:pt modelId="{51716D7C-BDB0-47FF-B41C-370260B44FAB}" type="pres">
      <dgm:prSet presAssocID="{C16C776A-1353-4F3A-A578-F6E49FE8C96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0128B-2950-416F-9C08-AB161205DD9B}" type="pres">
      <dgm:prSet presAssocID="{C16C776A-1353-4F3A-A578-F6E49FE8C96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68F57-E7D0-48C2-86BF-442C85D714CE}" type="pres">
      <dgm:prSet presAssocID="{C16C776A-1353-4F3A-A578-F6E49FE8C96E}" presName="accentShape_2" presStyleCnt="0"/>
      <dgm:spPr/>
    </dgm:pt>
    <dgm:pt modelId="{98D09711-71F3-45E9-8A0B-93DB4B7043E9}" type="pres">
      <dgm:prSet presAssocID="{C16C776A-1353-4F3A-A578-F6E49FE8C96E}" presName="imageRepeatNode" presStyleLbl="node1" presStyleIdx="1" presStyleCnt="3" custLinFactNeighborX="854" custLinFactNeighborY="-346"/>
      <dgm:spPr/>
      <dgm:t>
        <a:bodyPr/>
        <a:lstStyle/>
        <a:p>
          <a:endParaRPr lang="ru-RU"/>
        </a:p>
      </dgm:t>
    </dgm:pt>
    <dgm:pt modelId="{EEE8AC3F-8EA2-47DA-ABA0-CFA973D099F1}" type="pres">
      <dgm:prSet presAssocID="{2B5D7DFD-C31B-4187-9594-AB2BDF013A0F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32D3-34AB-4B71-8200-066E0EF6762E}" type="pres">
      <dgm:prSet presAssocID="{2B5D7DFD-C31B-4187-9594-AB2BDF013A0F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AA8B2-16CA-4AEF-82B8-E9BDD91F497A}" type="pres">
      <dgm:prSet presAssocID="{2B5D7DFD-C31B-4187-9594-AB2BDF013A0F}" presName="accentShape_3" presStyleCnt="0"/>
      <dgm:spPr/>
    </dgm:pt>
    <dgm:pt modelId="{E7142C26-533C-4AAD-9811-3218D6016636}" type="pres">
      <dgm:prSet presAssocID="{2B5D7DFD-C31B-4187-9594-AB2BDF013A0F}" presName="imageRepeatNode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A2B92A2-06D5-4BC3-B76A-B5C9EA4240C5}" type="presOf" srcId="{2B5D7DFD-C31B-4187-9594-AB2BDF013A0F}" destId="{E7142C26-533C-4AAD-9811-3218D6016636}" srcOrd="1" destOrd="0" presId="urn:microsoft.com/office/officeart/2009/3/layout/BlockDescendingList"/>
    <dgm:cxn modelId="{156492B1-1AA6-4C47-9B41-20F0A11BABDF}" srcId="{C16C776A-1353-4F3A-A578-F6E49FE8C96E}" destId="{3F48F65E-706C-4AE5-89F9-BE00CCE3C0FD}" srcOrd="1" destOrd="0" parTransId="{E544106B-F792-4E58-AF1C-7977D918C57D}" sibTransId="{E5425F97-BAF6-4528-861F-94AD996C0966}"/>
    <dgm:cxn modelId="{19D91CD5-3129-41CF-90E3-386CD2717141}" srcId="{2B5D7DFD-C31B-4187-9594-AB2BDF013A0F}" destId="{743C23CC-735F-496A-BE10-544EB07AE011}" srcOrd="0" destOrd="0" parTransId="{E816EABB-43DD-470B-A073-2B944F00A010}" sibTransId="{1CAFA29D-6033-453A-B370-544892CF0B09}"/>
    <dgm:cxn modelId="{5AF89E90-797C-4B6B-B2AB-7052856A4EA1}" type="presOf" srcId="{C147FD9D-EFE3-4BBC-A742-ADB414DB469C}" destId="{321C7778-C285-4D41-8C65-554DCD6E7BB4}" srcOrd="0" destOrd="0" presId="urn:microsoft.com/office/officeart/2009/3/layout/BlockDescendingList"/>
    <dgm:cxn modelId="{90F7B9B0-7410-478A-BF1D-C58024F4410F}" type="presOf" srcId="{ADAE7AC1-FCA5-4621-89DF-1C26CEE5C7AD}" destId="{83FEE22D-9D03-492A-89B4-3F3229F202A2}" srcOrd="0" destOrd="2" presId="urn:microsoft.com/office/officeart/2009/3/layout/BlockDescendingList"/>
    <dgm:cxn modelId="{7576F3B4-6FEA-4260-B6A0-72612EC7DACF}" type="presOf" srcId="{743C23CC-735F-496A-BE10-544EB07AE011}" destId="{778D32D3-34AB-4B71-8200-066E0EF6762E}" srcOrd="0" destOrd="0" presId="urn:microsoft.com/office/officeart/2009/3/layout/BlockDescendingList"/>
    <dgm:cxn modelId="{5D5259AC-FEB0-4763-8BE2-0152536D7DA5}" type="presOf" srcId="{C16C776A-1353-4F3A-A578-F6E49FE8C96E}" destId="{98D09711-71F3-45E9-8A0B-93DB4B7043E9}" srcOrd="1" destOrd="0" presId="urn:microsoft.com/office/officeart/2009/3/layout/BlockDescendingList"/>
    <dgm:cxn modelId="{FDBBF8A0-9C79-4D9E-BB9C-AD77A7DA2A34}" type="presOf" srcId="{13AAFACB-ADA2-45B2-A121-214594ABF919}" destId="{818CC70B-3962-4304-92CE-B83FFE6F1C4D}" srcOrd="1" destOrd="0" presId="urn:microsoft.com/office/officeart/2009/3/layout/BlockDescendingList"/>
    <dgm:cxn modelId="{54244E42-4CA4-4D03-9B19-0584217D821E}" type="presOf" srcId="{2B5D7DFD-C31B-4187-9594-AB2BDF013A0F}" destId="{EEE8AC3F-8EA2-47DA-ABA0-CFA973D099F1}" srcOrd="0" destOrd="0" presId="urn:microsoft.com/office/officeart/2009/3/layout/BlockDescendingList"/>
    <dgm:cxn modelId="{A05B6DB0-158F-48DC-AC6C-02E02293D715}" type="presOf" srcId="{CBB0A451-2CF7-4402-A2D4-69F37A3F4DDF}" destId="{83FEE22D-9D03-492A-89B4-3F3229F202A2}" srcOrd="0" destOrd="1" presId="urn:microsoft.com/office/officeart/2009/3/layout/BlockDescendingList"/>
    <dgm:cxn modelId="{DFA8943B-5E2E-4D59-BC60-6289637CD818}" srcId="{C147FD9D-EFE3-4BBC-A742-ADB414DB469C}" destId="{13AAFACB-ADA2-45B2-A121-214594ABF919}" srcOrd="0" destOrd="0" parTransId="{4834E7FA-7C0A-4DE4-9501-D70C0A9D6171}" sibTransId="{7D33FBC9-3B4A-40B7-807D-FF40A41D0020}"/>
    <dgm:cxn modelId="{467E2945-47F2-4768-B3B9-E1DE87699B01}" srcId="{C147FD9D-EFE3-4BBC-A742-ADB414DB469C}" destId="{2B5D7DFD-C31B-4187-9594-AB2BDF013A0F}" srcOrd="2" destOrd="0" parTransId="{EB829D60-0EF0-48E6-BEFC-7F92053B6E2B}" sibTransId="{046FF05B-07E2-473F-B84B-0F92E5C1CA1D}"/>
    <dgm:cxn modelId="{870825FC-6782-4299-8065-EF0B17E2C27C}" srcId="{13AAFACB-ADA2-45B2-A121-214594ABF919}" destId="{CBB0A451-2CF7-4402-A2D4-69F37A3F4DDF}" srcOrd="1" destOrd="0" parTransId="{659A019A-3263-45B3-BEFA-99B07051A73A}" sibTransId="{9B3C31BD-53A5-4D12-B01F-E8DA4EA75F40}"/>
    <dgm:cxn modelId="{3B14AED2-AF40-4ADE-8BF9-95321AA3F997}" srcId="{C147FD9D-EFE3-4BBC-A742-ADB414DB469C}" destId="{C16C776A-1353-4F3A-A578-F6E49FE8C96E}" srcOrd="1" destOrd="0" parTransId="{C11F5350-3B85-4AA3-A75B-257BA2975847}" sibTransId="{DF94AEB7-AD3B-48E4-89A0-BA917DD18AA7}"/>
    <dgm:cxn modelId="{16CFCB67-118E-40B4-9BCF-9DFD495A32D7}" type="presOf" srcId="{C16C776A-1353-4F3A-A578-F6E49FE8C96E}" destId="{51716D7C-BDB0-47FF-B41C-370260B44FAB}" srcOrd="0" destOrd="0" presId="urn:microsoft.com/office/officeart/2009/3/layout/BlockDescendingList"/>
    <dgm:cxn modelId="{634B41FD-3F0B-49E4-9C41-6761A113DAA5}" srcId="{13AAFACB-ADA2-45B2-A121-214594ABF919}" destId="{F44E197A-48C0-407A-9853-4A7187FBEF2E}" srcOrd="0" destOrd="0" parTransId="{0B8AA397-2105-45A7-92A5-F194DC91DE88}" sibTransId="{360E3F27-9B36-498B-9DC1-F0F2FAB80733}"/>
    <dgm:cxn modelId="{BC2BE58F-593F-495F-8121-0DB5B03E4F97}" srcId="{C16C776A-1353-4F3A-A578-F6E49FE8C96E}" destId="{FCB1705E-390E-4BC5-90A4-45961CC86F4B}" srcOrd="0" destOrd="0" parTransId="{D8D9C123-1E86-4323-A23A-2254DE71C37C}" sibTransId="{75594311-361C-468C-A5FA-1CDED3CEB64F}"/>
    <dgm:cxn modelId="{39D22D83-501F-4B4B-B9E4-D422852D995C}" type="presOf" srcId="{3F48F65E-706C-4AE5-89F9-BE00CCE3C0FD}" destId="{B1A0128B-2950-416F-9C08-AB161205DD9B}" srcOrd="0" destOrd="1" presId="urn:microsoft.com/office/officeart/2009/3/layout/BlockDescendingList"/>
    <dgm:cxn modelId="{29D8827F-30A4-4F00-8286-415B0CA20CCF}" type="presOf" srcId="{13AAFACB-ADA2-45B2-A121-214594ABF919}" destId="{255F0ACD-9E3D-4207-977E-C06757700E03}" srcOrd="0" destOrd="0" presId="urn:microsoft.com/office/officeart/2009/3/layout/BlockDescendingList"/>
    <dgm:cxn modelId="{5E7ECA11-88E1-4F2C-9549-373CAFE6AC0B}" type="presOf" srcId="{FCB1705E-390E-4BC5-90A4-45961CC86F4B}" destId="{B1A0128B-2950-416F-9C08-AB161205DD9B}" srcOrd="0" destOrd="0" presId="urn:microsoft.com/office/officeart/2009/3/layout/BlockDescendingList"/>
    <dgm:cxn modelId="{8906438E-CF7A-4ED2-A79B-83A421E9189C}" type="presOf" srcId="{F44E197A-48C0-407A-9853-4A7187FBEF2E}" destId="{83FEE22D-9D03-492A-89B4-3F3229F202A2}" srcOrd="0" destOrd="0" presId="urn:microsoft.com/office/officeart/2009/3/layout/BlockDescendingList"/>
    <dgm:cxn modelId="{9EB5E1CB-57D1-4489-8792-8298E1A7B96E}" srcId="{13AAFACB-ADA2-45B2-A121-214594ABF919}" destId="{ADAE7AC1-FCA5-4621-89DF-1C26CEE5C7AD}" srcOrd="2" destOrd="0" parTransId="{CAD4BA37-B037-4750-9990-44C2230EC16C}" sibTransId="{6B42EC4B-F23D-4BFD-B616-F0E4D6DD2078}"/>
    <dgm:cxn modelId="{5ECD8D72-02EA-4AB5-B889-47B11EB41827}" type="presParOf" srcId="{321C7778-C285-4D41-8C65-554DCD6E7BB4}" destId="{255F0ACD-9E3D-4207-977E-C06757700E03}" srcOrd="0" destOrd="0" presId="urn:microsoft.com/office/officeart/2009/3/layout/BlockDescendingList"/>
    <dgm:cxn modelId="{8A83A1DF-8373-4207-9969-88AF124EEBE1}" type="presParOf" srcId="{321C7778-C285-4D41-8C65-554DCD6E7BB4}" destId="{83FEE22D-9D03-492A-89B4-3F3229F202A2}" srcOrd="1" destOrd="0" presId="urn:microsoft.com/office/officeart/2009/3/layout/BlockDescendingList"/>
    <dgm:cxn modelId="{D7E9B2C7-8F72-42C0-806D-9BA2371A252D}" type="presParOf" srcId="{321C7778-C285-4D41-8C65-554DCD6E7BB4}" destId="{2AB868BB-C80D-4648-88B3-8705612C332A}" srcOrd="2" destOrd="0" presId="urn:microsoft.com/office/officeart/2009/3/layout/BlockDescendingList"/>
    <dgm:cxn modelId="{EC839044-CA66-403D-AC0F-8C0102AAD359}" type="presParOf" srcId="{2AB868BB-C80D-4648-88B3-8705612C332A}" destId="{818CC70B-3962-4304-92CE-B83FFE6F1C4D}" srcOrd="0" destOrd="0" presId="urn:microsoft.com/office/officeart/2009/3/layout/BlockDescendingList"/>
    <dgm:cxn modelId="{859132AA-838C-4DEE-9CEA-DE475AD968E8}" type="presParOf" srcId="{321C7778-C285-4D41-8C65-554DCD6E7BB4}" destId="{51716D7C-BDB0-47FF-B41C-370260B44FAB}" srcOrd="3" destOrd="0" presId="urn:microsoft.com/office/officeart/2009/3/layout/BlockDescendingList"/>
    <dgm:cxn modelId="{5A42ABB2-19B6-4943-ADA9-06971062DABC}" type="presParOf" srcId="{321C7778-C285-4D41-8C65-554DCD6E7BB4}" destId="{B1A0128B-2950-416F-9C08-AB161205DD9B}" srcOrd="4" destOrd="0" presId="urn:microsoft.com/office/officeart/2009/3/layout/BlockDescendingList"/>
    <dgm:cxn modelId="{E124B06D-8D7A-4EBA-B0E2-B7D143F69D1E}" type="presParOf" srcId="{321C7778-C285-4D41-8C65-554DCD6E7BB4}" destId="{0E468F57-E7D0-48C2-86BF-442C85D714CE}" srcOrd="5" destOrd="0" presId="urn:microsoft.com/office/officeart/2009/3/layout/BlockDescendingList"/>
    <dgm:cxn modelId="{A5932A54-AE5D-46AA-B51F-782B203E08BB}" type="presParOf" srcId="{0E468F57-E7D0-48C2-86BF-442C85D714CE}" destId="{98D09711-71F3-45E9-8A0B-93DB4B7043E9}" srcOrd="0" destOrd="0" presId="urn:microsoft.com/office/officeart/2009/3/layout/BlockDescendingList"/>
    <dgm:cxn modelId="{3DF1E38A-01B6-4577-B207-8F29E0506AF5}" type="presParOf" srcId="{321C7778-C285-4D41-8C65-554DCD6E7BB4}" destId="{EEE8AC3F-8EA2-47DA-ABA0-CFA973D099F1}" srcOrd="6" destOrd="0" presId="urn:microsoft.com/office/officeart/2009/3/layout/BlockDescendingList"/>
    <dgm:cxn modelId="{D38A6011-4F32-404E-B64B-693A5E367294}" type="presParOf" srcId="{321C7778-C285-4D41-8C65-554DCD6E7BB4}" destId="{778D32D3-34AB-4B71-8200-066E0EF6762E}" srcOrd="7" destOrd="0" presId="urn:microsoft.com/office/officeart/2009/3/layout/BlockDescendingList"/>
    <dgm:cxn modelId="{347C45B2-AFA7-481C-92CE-D79D4F5AF84C}" type="presParOf" srcId="{321C7778-C285-4D41-8C65-554DCD6E7BB4}" destId="{A02AA8B2-16CA-4AEF-82B8-E9BDD91F497A}" srcOrd="8" destOrd="0" presId="urn:microsoft.com/office/officeart/2009/3/layout/BlockDescendingList"/>
    <dgm:cxn modelId="{2BFE1FA5-7CC3-42A1-9F29-D56FC0DB9DE3}" type="presParOf" srcId="{A02AA8B2-16CA-4AEF-82B8-E9BDD91F497A}" destId="{E7142C26-533C-4AAD-9811-3218D6016636}" srcOrd="0" destOrd="0" presId="urn:microsoft.com/office/officeart/2009/3/layout/BlockDescendingList"/>
  </dgm:cxnLst>
  <dgm:bg/>
  <dgm:whole/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885F0B-9091-422B-87E3-BD2FB6C341D1}">
      <dsp:nvSpPr>
        <dsp:cNvPr id="0" name=""/>
        <dsp:cNvSpPr/>
      </dsp:nvSpPr>
      <dsp:spPr>
        <a:xfrm>
          <a:off x="2926556" y="1808581"/>
          <a:ext cx="1335881" cy="635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250"/>
              </a:lnTo>
              <a:lnTo>
                <a:pt x="1335881" y="433250"/>
              </a:lnTo>
              <a:lnTo>
                <a:pt x="1335881" y="6357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5C0D-3791-4B54-8776-B7C0568B1EF7}">
      <dsp:nvSpPr>
        <dsp:cNvPr id="0" name=""/>
        <dsp:cNvSpPr/>
      </dsp:nvSpPr>
      <dsp:spPr>
        <a:xfrm>
          <a:off x="1590675" y="1808581"/>
          <a:ext cx="1335881" cy="635758"/>
        </a:xfrm>
        <a:custGeom>
          <a:avLst/>
          <a:gdLst/>
          <a:ahLst/>
          <a:cxnLst/>
          <a:rect l="0" t="0" r="0" b="0"/>
          <a:pathLst>
            <a:path>
              <a:moveTo>
                <a:pt x="1335881" y="0"/>
              </a:moveTo>
              <a:lnTo>
                <a:pt x="1335881" y="433250"/>
              </a:lnTo>
              <a:lnTo>
                <a:pt x="0" y="433250"/>
              </a:lnTo>
              <a:lnTo>
                <a:pt x="0" y="63575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06F85-46BD-4AAB-B177-1AFE46A2411B}">
      <dsp:nvSpPr>
        <dsp:cNvPr id="0" name=""/>
        <dsp:cNvSpPr/>
      </dsp:nvSpPr>
      <dsp:spPr>
        <a:xfrm>
          <a:off x="1833562" y="814"/>
          <a:ext cx="2185987" cy="180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2685-B86E-457D-818B-F86372676222}">
      <dsp:nvSpPr>
        <dsp:cNvPr id="0" name=""/>
        <dsp:cNvSpPr/>
      </dsp:nvSpPr>
      <dsp:spPr>
        <a:xfrm>
          <a:off x="2076450" y="231558"/>
          <a:ext cx="2185987" cy="1807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Виды наследования</a:t>
          </a:r>
          <a:endParaRPr lang="ru-RU" sz="2300" kern="1200" dirty="0"/>
        </a:p>
      </dsp:txBody>
      <dsp:txXfrm>
        <a:off x="2076450" y="231558"/>
        <a:ext cx="2185987" cy="1807766"/>
      </dsp:txXfrm>
    </dsp:sp>
    <dsp:sp modelId="{377B28ED-280D-4E30-AEBE-279E70B461B8}">
      <dsp:nvSpPr>
        <dsp:cNvPr id="0" name=""/>
        <dsp:cNvSpPr/>
      </dsp:nvSpPr>
      <dsp:spPr>
        <a:xfrm>
          <a:off x="497681" y="2444339"/>
          <a:ext cx="2185987" cy="138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3023A-F184-4435-94C7-9CDAFA8B8260}">
      <dsp:nvSpPr>
        <dsp:cNvPr id="0" name=""/>
        <dsp:cNvSpPr/>
      </dsp:nvSpPr>
      <dsp:spPr>
        <a:xfrm>
          <a:off x="740568" y="2675083"/>
          <a:ext cx="2185987" cy="1388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закону</a:t>
          </a:r>
          <a:endParaRPr lang="ru-RU" sz="2300" kern="1200" dirty="0"/>
        </a:p>
      </dsp:txBody>
      <dsp:txXfrm>
        <a:off x="740568" y="2675083"/>
        <a:ext cx="2185987" cy="1388102"/>
      </dsp:txXfrm>
    </dsp:sp>
    <dsp:sp modelId="{D62074C1-7B80-49C4-A6C7-3287CC6AAAC8}">
      <dsp:nvSpPr>
        <dsp:cNvPr id="0" name=""/>
        <dsp:cNvSpPr/>
      </dsp:nvSpPr>
      <dsp:spPr>
        <a:xfrm>
          <a:off x="3169443" y="2444339"/>
          <a:ext cx="2185987" cy="1388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7EB86-B0D2-4C5D-A4DF-304219EB60A6}">
      <dsp:nvSpPr>
        <dsp:cNvPr id="0" name=""/>
        <dsp:cNvSpPr/>
      </dsp:nvSpPr>
      <dsp:spPr>
        <a:xfrm>
          <a:off x="3412331" y="2675083"/>
          <a:ext cx="2185987" cy="1388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завещанию</a:t>
          </a:r>
          <a:endParaRPr lang="ru-RU" sz="2300" kern="1200" dirty="0"/>
        </a:p>
      </dsp:txBody>
      <dsp:txXfrm>
        <a:off x="3412331" y="2675083"/>
        <a:ext cx="2185987" cy="1388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38B19-02AC-4E38-AA7E-A8B3A13C1C43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36CB5-65CA-42E5-90A9-9FD0D9889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55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Вещи могут быть делимыми и неделимыми, движимыми и недвижимыми. К недвижимости ГК РФ относит</a:t>
            </a:r>
            <a:r>
              <a:rPr lang="ru-RU" baseline="0" dirty="0" smtClean="0"/>
              <a:t> воздушные и морские суда, корабли и спутники, так как обладание ими требует государственной регистрации.</a:t>
            </a:r>
          </a:p>
          <a:p>
            <a:r>
              <a:rPr lang="ru-RU" baseline="0" dirty="0" smtClean="0"/>
              <a:t>Деньги как имущество имеют ряд особенностей. Законным платежным средством является рубль, обращение иностранной валюты ограничено.</a:t>
            </a:r>
          </a:p>
          <a:p>
            <a:r>
              <a:rPr lang="ru-RU" baseline="0" dirty="0" smtClean="0"/>
              <a:t>Ценные бумаги – это акции, облигации, векселя. Владение имуществом предполагает и ответственность за надлежащее содержание данного имущества.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95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</a:t>
            </a:r>
            <a:r>
              <a:rPr lang="ru-RU" baseline="0" dirty="0" smtClean="0"/>
              <a:t>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АББА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Права и обязанности возникают одновременно. Владеть значит быть хозяином. Право</a:t>
            </a:r>
            <a:r>
              <a:rPr lang="ru-RU" baseline="0" dirty="0" smtClean="0"/>
              <a:t> распоряжения означает возможность решать судьбу той или иной вещи.</a:t>
            </a:r>
          </a:p>
          <a:p>
            <a:r>
              <a:rPr lang="ru-RU" dirty="0" smtClean="0"/>
              <a:t>Имя в РФ предполагает ФИО. Гражданин</a:t>
            </a:r>
            <a:r>
              <a:rPr lang="ru-RU" baseline="0" dirty="0" smtClean="0"/>
              <a:t> имеет право скрыть свое имя в определенных ситуациях, изменить свое имя, использовать псевдоним.</a:t>
            </a:r>
          </a:p>
          <a:p>
            <a:r>
              <a:rPr lang="ru-RU" baseline="0" dirty="0" smtClean="0"/>
              <a:t>Если кто-либо распространяет сведения, порочащие доброе имя человека, не соответствующие действительности, то он может быть привлечен к суду для возмещения убытков и компенсации морального вреда.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331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Наследование по закону предполагает определенную очередность. Завещание наследодателя может изменить этот порядок. Завещание должно быть подписано собственноручно наследодателем и заверено нотариусом. Но даже при наличии завещания существует право на обязательную долю в наследстве. Этим правом обладают несовершеннолетние и нетрудоспособные наследники первой очереди,</a:t>
            </a:r>
            <a:r>
              <a:rPr lang="ru-RU" baseline="0" dirty="0" smtClean="0"/>
              <a:t> которые наследуют 2/3 законной доли наследства.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24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</a:t>
            </a:r>
            <a:r>
              <a:rPr lang="ru-RU" smtClean="0"/>
              <a:t>: АББА       </a:t>
            </a:r>
            <a:r>
              <a:rPr lang="ru-RU" dirty="0" smtClean="0"/>
              <a:t>Комментарий</a:t>
            </a:r>
            <a:r>
              <a:rPr lang="ru-RU" dirty="0" smtClean="0"/>
              <a:t>: объекты, подлежащие регистрации относятся к недвижимости (1), например автомобиль, катер, самолет и пр.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146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146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36CB5-65CA-42E5-90A9-9FD0D988945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BB0A-D831-49C8-9410-EE03268B79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34B6-EE0A-4CA7-ADC7-5D887D724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birminghammarketwatch.typepad.com/birmingham_marketwatch/images/2008/03/17/mpj040964100001.jpg&amp;iorient=&amp;ih=&amp;icolor=&amp;site=&amp;text=%D0%B1%D0%BE%D0%BB%D1%8C%D1%88%D0%B0%D1%8F%20%D1%81%D0%B5%D0%BC%D1%8C%D1%8F&amp;iw=&amp;wp=&amp;pos=5&amp;recent=&amp;type=&amp;isize=&amp;rpt=simage&amp;itype=&amp;nojs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pics.top.rbc.ru/top_pics/uniora/75/1322207754_0375.250x200.jpeg&amp;iorient=&amp;ih=&amp;icolor=&amp;site=&amp;text=%D1%81%D1%83%D0%B4&amp;iw=&amp;wp=&amp;pos=26&amp;recent=&amp;type=&amp;isize=&amp;rpt=simage&amp;itype=&amp;nojs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www.credpro.ru/uploads/53abb1f35c787bdbf017a0ed6c7fd2020.jpg&amp;iorient=&amp;ih=&amp;icolor=&amp;site=&amp;text=%D0%BF%D1%80%D0%BE%D0%B4%D0%B0%D0%B6%D0%B0&amp;iw=&amp;wp=&amp;pos=0&amp;recent=&amp;type=&amp;isize=&amp;rpt=simage&amp;itype=&amp;nojs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www.4dk-consultant.ru/images/news/new_12.jpg&amp;iorient=&amp;ih=&amp;icolor=&amp;site=&amp;text=%D0%93%D0%9A%20%D0%A0%D0%A4&amp;iw=&amp;wp=&amp;pos=3&amp;recent=&amp;type=&amp;isize=&amp;rpt=simage&amp;itype=&amp;nojs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images.yandex.ru/yandsearch?img_url=http://miranimashek.com/_ph/23/2/460225907.gif&amp;iorient=&amp;ih=&amp;icolor=&amp;site=&amp;text=%D0%BC%D0%B0%D0%BB%D1%8B%D1%88&amp;iw=&amp;wp=&amp;pos=8&amp;recent=&amp;type=&amp;isize=&amp;rpt=simage&amp;itype=&amp;nojs=1" TargetMode="External"/><Relationship Id="rId7" Type="http://schemas.openxmlformats.org/officeDocument/2006/relationships/hyperlink" Target="http://images.yandex.ru/yandsearch?img_url=http://www.golubki.com/images/rannije-braki-pochjemu.jpg&amp;iorient=&amp;ih=&amp;icolor=&amp;site=&amp;text=%D1%8E%D0%BD%D0%B0%D1%8F%20%D0%BD%D0%B5%D0%B2%D0%B5%D1%81%D1%82%D0%B0&amp;iw=&amp;wp=&amp;pos=19&amp;recent=&amp;type=&amp;isize=&amp;rpt=simage&amp;itype=&amp;nojs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ages.yandex.ru/yandsearch?img_url=http://newsimg.bbc.co.uk/media/images/39877000/jpg/_39877656_0308_putin203_304.jpg&amp;iorient=&amp;ih=&amp;icolor=&amp;p=2&amp;site=&amp;text=%D1%88%D0%BA%D0%BE%D0%BB%D1%8C%D0%BD%D0%B8%D0%BA&amp;iw=&amp;wp=&amp;pos=71&amp;recent=&amp;type=&amp;isize=&amp;rpt=simage&amp;itype=&amp;nojs=1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images.yandex.ru/yandsearch?img_url=http://static.newsland.ru/news_images/629/big_629089.jpg&amp;iorient=&amp;ih=&amp;icolor=&amp;p=4&amp;site=&amp;text=%D0%BF%D0%B5%D0%BD%D1%81%D0%B8%D0%BE%D0%BD%D0%B5%D1%80&amp;iw=&amp;wp=&amp;pos=140&amp;recent=&amp;type=&amp;isize=&amp;rpt=simage&amp;itype=&amp;nojs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00500" y="285750"/>
            <a:ext cx="5143500" cy="635796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Гражданское право:</a:t>
            </a:r>
            <a:br>
              <a:rPr lang="ru-RU" sz="4000" b="1" i="1" dirty="0" smtClean="0"/>
            </a:br>
            <a:r>
              <a:rPr lang="ru-RU" sz="4000" b="1" i="1" dirty="0" smtClean="0"/>
              <a:t> имущественные, неимущественные</a:t>
            </a:r>
            <a:br>
              <a:rPr lang="ru-RU" sz="4000" b="1" i="1" dirty="0" smtClean="0"/>
            </a:br>
            <a:r>
              <a:rPr lang="ru-RU" sz="4000" b="1" i="1" dirty="0" smtClean="0"/>
              <a:t> отношения.</a:t>
            </a:r>
            <a:br>
              <a:rPr lang="ru-RU" sz="4000" b="1" i="1" dirty="0" smtClean="0"/>
            </a:b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Часть1  - 1995г.</a:t>
            </a:r>
            <a:br>
              <a:rPr lang="ru-RU" sz="4000" b="1" i="1" dirty="0" smtClean="0"/>
            </a:br>
            <a:r>
              <a:rPr lang="ru-RU" sz="4000" b="1" i="1" dirty="0" smtClean="0"/>
              <a:t>Часть2 - 1996г.</a:t>
            </a:r>
            <a:br>
              <a:rPr lang="ru-RU" sz="4000" b="1" i="1" dirty="0" smtClean="0"/>
            </a:br>
            <a:r>
              <a:rPr lang="ru-RU" sz="4000" b="1" i="1" dirty="0" smtClean="0"/>
              <a:t>Часть3 - 2002г.</a:t>
            </a:r>
            <a:br>
              <a:rPr lang="ru-RU" sz="4000" b="1" i="1" dirty="0" smtClean="0"/>
            </a:br>
            <a:r>
              <a:rPr lang="ru-RU" sz="4000" b="1" i="1" dirty="0" smtClean="0"/>
              <a:t>Часть4 - 2008г.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3630983" cy="588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982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Содержание гражданского правоотношения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357313"/>
            <a:ext cx="4572000" cy="7143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Права 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3429000"/>
            <a:ext cx="4495800" cy="3240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6000750" y="1285875"/>
            <a:ext cx="3143250" cy="78581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Обязанности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071678"/>
            <a:ext cx="300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Имущественные: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Владения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Пользования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Распоряжения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071678"/>
            <a:ext cx="50006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</a:rPr>
              <a:t>Неимущественные: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Право на жизнь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Право на имя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Право на честь и достоинство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Право на тайну частной жизни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000364" y="1214422"/>
            <a:ext cx="1500198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57752" y="1214422"/>
            <a:ext cx="1428760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142976" y="1857364"/>
            <a:ext cx="785818" cy="3571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643174" y="1857364"/>
            <a:ext cx="857256" cy="3571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639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4929190" cy="631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9" name="Объект 2"/>
          <p:cNvSpPr txBox="1">
            <a:spLocks/>
          </p:cNvSpPr>
          <p:nvPr/>
        </p:nvSpPr>
        <p:spPr bwMode="auto">
          <a:xfrm>
            <a:off x="0" y="1"/>
            <a:ext cx="9144000" cy="5000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alt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Собственность</a:t>
            </a:r>
            <a:r>
              <a:rPr lang="ru-RU" alt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929190" y="1214422"/>
            <a:ext cx="785818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00628" y="1714488"/>
            <a:ext cx="785818" cy="1785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786446" y="857232"/>
            <a:ext cx="3214710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Физические лица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1571612"/>
            <a:ext cx="321471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Юридические лица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2214554"/>
            <a:ext cx="321471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Федеральная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6446" y="2786058"/>
            <a:ext cx="3214710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Субъектов федерации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3500438"/>
            <a:ext cx="3214710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Областная  Республиканская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43570" y="4143380"/>
            <a:ext cx="2214578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Города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643570" y="4643446"/>
            <a:ext cx="2214578" cy="2857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Села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5072074"/>
            <a:ext cx="2214578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Поселки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857752" y="2571744"/>
            <a:ext cx="857256" cy="321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29190" y="3000372"/>
            <a:ext cx="85725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2"/>
          </p:cNvCxnSpPr>
          <p:nvPr/>
        </p:nvCxnSpPr>
        <p:spPr>
          <a:xfrm rot="5400000">
            <a:off x="6947313" y="2982514"/>
            <a:ext cx="285754" cy="60722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572396" y="3143248"/>
            <a:ext cx="571504" cy="35719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929190" y="4000504"/>
            <a:ext cx="642942" cy="3929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1" idx="1"/>
          </p:cNvCxnSpPr>
          <p:nvPr/>
        </p:nvCxnSpPr>
        <p:spPr>
          <a:xfrm>
            <a:off x="4929190" y="4286256"/>
            <a:ext cx="71438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929190" y="4572008"/>
            <a:ext cx="714380" cy="500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14282" y="6215082"/>
            <a:ext cx="2786082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Общественные организации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6215082"/>
            <a:ext cx="2714644" cy="6429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Религиозные объединения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00760" y="6215082"/>
            <a:ext cx="2214578" cy="4286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Фонды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1714480" y="5857892"/>
            <a:ext cx="85725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3359142" y="5929330"/>
            <a:ext cx="641354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929190" y="5715016"/>
            <a:ext cx="1285884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Сделка и договор.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91440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/>
              <a:t>Сделка</a:t>
            </a:r>
            <a:r>
              <a:rPr lang="ru-RU" sz="2800" dirty="0" smtClean="0"/>
              <a:t> – установление, изменение и прекращение определенных прав и обязанностей.</a:t>
            </a:r>
            <a:r>
              <a:rPr lang="ru-RU" sz="2800" b="1" u="sng" dirty="0" smtClean="0"/>
              <a:t> </a:t>
            </a:r>
          </a:p>
          <a:p>
            <a:pPr eaLnBrk="1" hangingPunct="1">
              <a:buNone/>
            </a:pPr>
            <a:endParaRPr lang="ru-RU" sz="2800" dirty="0" smtClean="0"/>
          </a:p>
          <a:p>
            <a:pPr eaLnBrk="1" hangingPunct="1"/>
            <a:endParaRPr lang="ru-RU" sz="2800" dirty="0" smtClean="0"/>
          </a:p>
          <a:p>
            <a:pPr eaLnBrk="1" hangingPunct="1">
              <a:buNone/>
            </a:pPr>
            <a:endParaRPr lang="ru-RU" sz="2800" b="1" u="sng" dirty="0" smtClean="0"/>
          </a:p>
          <a:p>
            <a:pPr eaLnBrk="1" hangingPunct="1">
              <a:buNone/>
            </a:pPr>
            <a:endParaRPr lang="ru-RU" sz="2800" b="1" u="sng" dirty="0"/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0" y="1000108"/>
          <a:ext cx="471487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4714876" y="1214422"/>
          <a:ext cx="442912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0006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/>
              <a:t>Договор</a:t>
            </a:r>
            <a:r>
              <a:rPr lang="ru-RU" sz="2400" dirty="0" smtClean="0"/>
              <a:t> – вид сделки, в которой участвуют две или более сторон. Виды: договор купли-продажи, дарения, мены, банковского кредита, строительного подряда, на оказание услуг, страхования, аренда земли, зданий…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59" y="285728"/>
            <a:ext cx="89426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Интеллектуальная собственность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это собственность  на результаты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ворческой деятельности. Интеллектуальная собственность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нематериальна и подразумевает исключительные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(имущественные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личные неимущественные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права  на результаты интеллектуальной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деятельности. 	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2000240"/>
            <a:ext cx="672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Объектами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интеллектуальной собственности являются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endCxn id="23" idx="0"/>
          </p:cNvCxnSpPr>
          <p:nvPr/>
        </p:nvCxnSpPr>
        <p:spPr>
          <a:xfrm rot="10800000" flipV="1">
            <a:off x="1088898" y="2357430"/>
            <a:ext cx="1197087" cy="114300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2393141" y="2821777"/>
            <a:ext cx="928695" cy="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43240" y="2357430"/>
            <a:ext cx="1785950" cy="107157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28992" y="2357430"/>
            <a:ext cx="3857652" cy="10001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58" y="3500438"/>
            <a:ext cx="1463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авторского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рава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71670" y="3357562"/>
            <a:ext cx="196079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смежного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рава: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сполнения,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фонограммы…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143372" y="3357562"/>
            <a:ext cx="22992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Объекты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патентного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рава: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изобретения,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олезные модели,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промышленные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00826" y="3357562"/>
            <a:ext cx="239245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ндивидуализации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(товарные знаки,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ирменные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аименования…)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>
            <a:off x="214282" y="3429000"/>
            <a:ext cx="3357586" cy="121444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14282" y="5715016"/>
            <a:ext cx="7621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Нетрадиционные  объекты: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селекционные достижения, ноу-хау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Основания предоставления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прав на нематериальные объекты: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1142984"/>
          <a:ext cx="8786842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rot="16200000" flipH="1">
            <a:off x="3143240" y="2643182"/>
            <a:ext cx="321471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2232407" y="1625189"/>
            <a:ext cx="1643073" cy="5357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4282" y="0"/>
            <a:ext cx="8715436" cy="107154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Автору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отношении его произведения принадлежат следующие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личные неимущественные права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42844" y="1428736"/>
            <a:ext cx="4500594" cy="100013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Право признаваться автором произведения (право авторства)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357686" y="1500174"/>
            <a:ext cx="4786314" cy="214314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Право  использовать или  разрешать использовать произведение под подлинным именем автора,  псевдонимом либо  без обозначения  имени  (право на имя)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42844" y="2714620"/>
            <a:ext cx="4000528" cy="142876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Право  обнародовать произведение в любой форме (право на обнародование)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85720" y="4286256"/>
            <a:ext cx="8643998" cy="1357322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Право на защиту  произведения, включая его  название от всякого искажения, способного нанести  ущерб чести и достоинству  автора (право на неприкосновенность  произведения)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000232" y="1071546"/>
            <a:ext cx="285752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rot="16200000" flipH="1">
            <a:off x="6411520" y="1160851"/>
            <a:ext cx="428628" cy="2500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5720" y="5715017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Авторское  право действует в течение всей жизни автора  и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 после его смерти.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Наследование (6 месяцев после смерти)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411807"/>
          </a:xfrm>
        </p:spPr>
        <p:txBody>
          <a:bodyPr/>
          <a:lstStyle/>
          <a:p>
            <a:r>
              <a:rPr lang="ru-RU" dirty="0" smtClean="0"/>
              <a:t>Переход прав и обязанностей  собственника к наследникам: гражданам и организациям.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140695502"/>
              </p:ext>
            </p:extLst>
          </p:nvPr>
        </p:nvGraphicFramePr>
        <p:xfrm>
          <a:off x="142844" y="1857364"/>
          <a:ext cx="4643470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77561465"/>
              </p:ext>
            </p:extLst>
          </p:nvPr>
        </p:nvGraphicFramePr>
        <p:xfrm>
          <a:off x="4572000" y="1857364"/>
          <a:ext cx="4329114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1724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защиты гражданских прав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Признание права на собственность (юридическое оформление)</a:t>
            </a:r>
          </a:p>
          <a:p>
            <a:r>
              <a:rPr lang="ru-RU" sz="3200" dirty="0" smtClean="0"/>
              <a:t>Восстановление положения, существовавшего до нарушения права (выселение)</a:t>
            </a:r>
          </a:p>
          <a:p>
            <a:r>
              <a:rPr lang="ru-RU" sz="3200" dirty="0" smtClean="0"/>
              <a:t>Возмещение убытков, взыскание неустойки</a:t>
            </a:r>
          </a:p>
          <a:p>
            <a:r>
              <a:rPr lang="ru-RU" sz="3200" dirty="0" smtClean="0"/>
              <a:t>Компенсация морального вреда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67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15436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 Соотнесите. </a:t>
            </a:r>
            <a:r>
              <a:rPr lang="ru-RU" sz="4400" dirty="0" smtClean="0"/>
              <a:t>Ответ запишите в виде последовательности букв.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357298"/>
            <a:ext cx="8686800" cy="4768865"/>
          </a:xfrm>
        </p:spPr>
        <p:txBody>
          <a:bodyPr/>
          <a:lstStyle/>
          <a:p>
            <a:r>
              <a:rPr lang="ru-RU" dirty="0" smtClean="0"/>
              <a:t>А) Движимое имущество</a:t>
            </a:r>
          </a:p>
          <a:p>
            <a:r>
              <a:rPr lang="ru-RU" dirty="0" smtClean="0"/>
              <a:t>Б) Недвижимое имущество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076"/>
          <a:stretch/>
        </p:blipFill>
        <p:spPr bwMode="auto">
          <a:xfrm>
            <a:off x="4929190" y="2714620"/>
            <a:ext cx="1818742" cy="2599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000372"/>
            <a:ext cx="2173421" cy="2232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2092" y="5691909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008" y="56696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9383" y="56696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8889" y="565126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5008" y="1710575"/>
          <a:ext cx="3214712" cy="91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678"/>
                <a:gridCol w="803678"/>
                <a:gridCol w="803678"/>
                <a:gridCol w="803678"/>
              </a:tblGrid>
              <a:tr h="4428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682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2214546" cy="160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28612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25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2 Выберите из списка наследников первой очереди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Сын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Племянник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Невестка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Отец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Сестра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Жена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2" descr="http://im2-tub-ru.yandex.net/i?id=321018467-5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999" b="4999"/>
          <a:stretch>
            <a:fillRect/>
          </a:stretch>
        </p:blipFill>
        <p:spPr bwMode="auto">
          <a:xfrm>
            <a:off x="4357686" y="1714488"/>
            <a:ext cx="4214842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31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42852"/>
            <a:ext cx="9144000" cy="5911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Гражданское право – это отрасль частного </a:t>
            </a:r>
          </a:p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права,  регулирующая имущественные и </a:t>
            </a:r>
          </a:p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связанные с ними личные </a:t>
            </a:r>
          </a:p>
          <a:p>
            <a:pPr>
              <a:buNone/>
            </a:pPr>
            <a:r>
              <a:rPr lang="ru-RU" altLang="ru-RU" sz="46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еимущественные отношения, основанные </a:t>
            </a:r>
          </a:p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на равенстве, автономии воли и </a:t>
            </a:r>
          </a:p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имущественной самостоятельности их </a:t>
            </a:r>
          </a:p>
          <a:p>
            <a:pPr>
              <a:buNone/>
            </a:pPr>
            <a:r>
              <a:rPr lang="ru-RU" altLang="ru-RU" sz="4600" b="1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dirty="0" smtClean="0"/>
              <a:t>Изобретательство</a:t>
            </a:r>
          </a:p>
          <a:p>
            <a:pPr algn="ctr">
              <a:buNone/>
            </a:pPr>
            <a:r>
              <a:rPr lang="ru-RU" sz="3400" dirty="0" smtClean="0"/>
              <a:t>- Купля-продажа</a:t>
            </a:r>
          </a:p>
          <a:p>
            <a:pPr algn="ctr">
              <a:buNone/>
            </a:pPr>
            <a:r>
              <a:rPr lang="ru-RU" sz="3400" dirty="0" smtClean="0"/>
              <a:t>- Наследование</a:t>
            </a:r>
          </a:p>
          <a:p>
            <a:pPr algn="ctr">
              <a:buNone/>
            </a:pPr>
            <a:r>
              <a:rPr lang="ru-RU" sz="3400" dirty="0" smtClean="0"/>
              <a:t>- Дарение </a:t>
            </a:r>
          </a:p>
          <a:p>
            <a:pPr algn="ctr">
              <a:buNone/>
            </a:pPr>
            <a:r>
              <a:rPr lang="ru-RU" sz="3400" dirty="0" smtClean="0"/>
              <a:t>- Авторство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83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3 Выберите из списка объекты неимущественного права граждан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Здоровье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Дом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Земельный участок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Жизнь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Автомашина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Честь и достоинство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930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 Оцените суждения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А) Дееспособность физического  лица возникает с момента рождения или принятия гражданства</a:t>
            </a:r>
          </a:p>
          <a:p>
            <a:pPr>
              <a:buNone/>
            </a:pPr>
            <a:r>
              <a:rPr lang="ru-RU" dirty="0" smtClean="0"/>
              <a:t>Б) Правоспособность физического лица возникает в момент получения паспорта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Верно только 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Верно только Б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Верны оба суждения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Оба суждения неверны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5 </a:t>
            </a:r>
            <a:r>
              <a:rPr lang="ru-RU" sz="3200" dirty="0" smtClean="0"/>
              <a:t>Гражданин К. заключил с гражданином Р. Договор о покупке дачного участка и сделал предоплату. Когда К. приехал с оставшейся суммой денег, гражданин Р. решил повысить цену. Нормы какой отрасли права были нарушены в данной ситуации?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67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Административного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Гражданского</a:t>
            </a:r>
          </a:p>
          <a:p>
            <a:pPr marL="514350" indent="-514350">
              <a:buAutoNum type="arabicPeriod"/>
            </a:pPr>
            <a:r>
              <a:rPr lang="ru-RU" dirty="0" smtClean="0"/>
              <a:t>Уголовного</a:t>
            </a:r>
          </a:p>
          <a:p>
            <a:pPr marL="514350" indent="-514350">
              <a:buAutoNum type="arabicPeriod"/>
            </a:pPr>
            <a:r>
              <a:rPr lang="ru-RU" dirty="0" smtClean="0"/>
              <a:t>Трудового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6. </a:t>
            </a:r>
            <a:r>
              <a:rPr lang="ru-RU" sz="4000" dirty="0" smtClean="0"/>
              <a:t>За совершение преступления наступает ответственность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7384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Административная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Гражданская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Уголовная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Дисциплинарная</a:t>
            </a:r>
            <a:endParaRPr lang="ru-RU" dirty="0"/>
          </a:p>
        </p:txBody>
      </p:sp>
      <p:pic>
        <p:nvPicPr>
          <p:cNvPr id="45058" name="Picture 2" descr="http://im7-tub-ru.yandex.net/i?id=358305605-4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 bwMode="auto">
          <a:xfrm>
            <a:off x="6000760" y="1928802"/>
            <a:ext cx="2871808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7.  Студент К. не явился на экзамен по математике без уважительной причины. Это повлечет ответственность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5281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Административную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Уголовную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Дисциплинарную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Гражданско-правовую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8. Возможность собственника изменить юридическую судьбу вещи называют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241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Владением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Пользованием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Распоряжением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Наследованием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5298" name="Picture 2" descr="http://im3-tub-ru.yandex.net/i?id=506235087-5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2500330" cy="232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9. Оцените суждения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А) Закон определяет правоспособность  как способность иметь  гражданские права и нести обязанности</a:t>
            </a:r>
          </a:p>
          <a:p>
            <a:r>
              <a:rPr lang="ru-RU" dirty="0" smtClean="0"/>
              <a:t>Б) Правоспособностью в равной мере обладают все граждане демократического государства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Верно только А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Верно только Б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Верны оба суждения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Оба суждения неверны</a:t>
            </a:r>
          </a:p>
          <a:p>
            <a:endParaRPr lang="ru-RU" dirty="0"/>
          </a:p>
        </p:txBody>
      </p:sp>
      <p:pic>
        <p:nvPicPr>
          <p:cNvPr id="59394" name="Picture 2" descr="http://im2-tub-ru.yandex.net/i?id=54906749-4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00504"/>
            <a:ext cx="2786067" cy="1857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10. </a:t>
            </a:r>
            <a:r>
              <a:rPr lang="ru-RU" sz="4000" dirty="0" smtClean="0"/>
              <a:t>Соотнесите. Ответ запишите в виде последовательности букв.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786874" cy="4572000"/>
          </a:xfrm>
        </p:spPr>
        <p:txBody>
          <a:bodyPr/>
          <a:lstStyle/>
          <a:p>
            <a:r>
              <a:rPr lang="ru-RU" dirty="0" smtClean="0"/>
              <a:t>А) граждане, обладающие  только  правоспособностью</a:t>
            </a:r>
          </a:p>
          <a:p>
            <a:r>
              <a:rPr lang="ru-RU" dirty="0" smtClean="0"/>
              <a:t>Б) граждане , обладающие право- и дееспособностью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7346" name="Picture 2" descr="http://im8-tub-ru.yandex.net/i?id=440031683-0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0000" r="17499" b="4999"/>
          <a:stretch>
            <a:fillRect/>
          </a:stretch>
        </p:blipFill>
        <p:spPr bwMode="auto">
          <a:xfrm>
            <a:off x="6776732" y="3556128"/>
            <a:ext cx="1581483" cy="2016012"/>
          </a:xfrm>
          <a:prstGeom prst="rect">
            <a:avLst/>
          </a:prstGeom>
          <a:noFill/>
        </p:spPr>
      </p:pic>
      <p:pic>
        <p:nvPicPr>
          <p:cNvPr id="57348" name="Picture 4" descr="http://im6-tub-ru.yandex.net/i?id=78335274-6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4999"/>
          <a:stretch>
            <a:fillRect/>
          </a:stretch>
        </p:blipFill>
        <p:spPr bwMode="auto">
          <a:xfrm>
            <a:off x="281529" y="3571876"/>
            <a:ext cx="1647265" cy="2143140"/>
          </a:xfrm>
          <a:prstGeom prst="rect">
            <a:avLst/>
          </a:prstGeom>
          <a:noFill/>
        </p:spPr>
      </p:pic>
      <p:pic>
        <p:nvPicPr>
          <p:cNvPr id="57350" name="Picture 6" descr="http://im0-tub-ru.yandex.net/i?id=441155129-27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5000" t="5000" r="9999"/>
          <a:stretch>
            <a:fillRect/>
          </a:stretch>
        </p:blipFill>
        <p:spPr bwMode="auto">
          <a:xfrm>
            <a:off x="4857752" y="3571876"/>
            <a:ext cx="1643074" cy="2029666"/>
          </a:xfrm>
          <a:prstGeom prst="rect">
            <a:avLst/>
          </a:prstGeom>
          <a:noFill/>
        </p:spPr>
      </p:pic>
      <p:pic>
        <p:nvPicPr>
          <p:cNvPr id="57352" name="Picture 8" descr="http://im8-tub-ru.yandex.net/i?id=489251544-14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0161" r="23387"/>
          <a:stretch>
            <a:fillRect/>
          </a:stretch>
        </p:blipFill>
        <p:spPr bwMode="auto">
          <a:xfrm>
            <a:off x="2571736" y="3571876"/>
            <a:ext cx="1571636" cy="20627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578645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57150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571501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578645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58014" y="1643050"/>
          <a:ext cx="2071704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926"/>
                <a:gridCol w="517926"/>
                <a:gridCol w="517926"/>
                <a:gridCol w="517926"/>
              </a:tblGrid>
              <a:tr h="4606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51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2847972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11. Фактическое обладание вещью, признание права человека на эту вещь или хозяйственное господство над вещью называют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27384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Владением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Пользованием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Распоряжением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Наследованием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71438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Принципы гражданского права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0" y="1071546"/>
            <a:ext cx="9143999" cy="535624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1) Принцип равенства участников гражданских отношений.</a:t>
            </a:r>
          </a:p>
          <a:p>
            <a:pPr marL="0" indent="0"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2) Принцип неприкосновенности собственности.</a:t>
            </a:r>
          </a:p>
          <a:p>
            <a:pPr marL="0" indent="0"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3) Принцип свободы договора.</a:t>
            </a:r>
          </a:p>
          <a:p>
            <a:pPr marL="0" indent="0"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4) Принцип недопустимости произвольного вмешательства кого-либо в частные дела.</a:t>
            </a:r>
          </a:p>
          <a:p>
            <a:pPr marL="0" indent="0">
              <a:buFontTx/>
              <a:buNone/>
            </a:pP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5) Принцип беспрепятственного осуществления гражданских прав.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Элементы (структура) гражданских правоотношений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786182" y="2285992"/>
            <a:ext cx="5357818" cy="17145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Объекты правоотношений 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728" y="3929066"/>
            <a:ext cx="6000792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Содержание правоотношений</a:t>
            </a:r>
          </a:p>
        </p:txBody>
      </p:sp>
      <p:sp>
        <p:nvSpPr>
          <p:cNvPr id="7" name="Овал 6"/>
          <p:cNvSpPr/>
          <p:nvPr/>
        </p:nvSpPr>
        <p:spPr>
          <a:xfrm>
            <a:off x="0" y="1785927"/>
            <a:ext cx="5500694" cy="10001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Субъекты правоотношений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3357554" y="1142984"/>
            <a:ext cx="1214446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16200000" flipH="1">
            <a:off x="4714876" y="1000108"/>
            <a:ext cx="1571636" cy="18573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072596" y="2642388"/>
            <a:ext cx="300039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Субъекты гражданских правоотношений: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- Граждане (физические лица), обладающие правоспособностью и дееспособностью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286248" cy="469742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accent2">
                    <a:lumMod val="75000"/>
                  </a:schemeClr>
                </a:solidFill>
              </a:rPr>
              <a:t>Правоспособность</a:t>
            </a:r>
            <a:r>
              <a:rPr lang="ru-RU" sz="4300" dirty="0" smtClean="0">
                <a:solidFill>
                  <a:srgbClr val="FFFF00"/>
                </a:solidFill>
              </a:rPr>
              <a:t> </a:t>
            </a:r>
            <a:endParaRPr lang="ru-RU" sz="4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3000" b="1" dirty="0" smtClean="0"/>
              <a:t>возможность </a:t>
            </a:r>
          </a:p>
          <a:p>
            <a:pPr algn="ctr">
              <a:buNone/>
            </a:pPr>
            <a:r>
              <a:rPr lang="ru-RU" sz="3000" dirty="0" smtClean="0"/>
              <a:t>иметь </a:t>
            </a:r>
          </a:p>
          <a:p>
            <a:pPr algn="ctr">
              <a:buNone/>
            </a:pPr>
            <a:r>
              <a:rPr lang="ru-RU" sz="3000" dirty="0" smtClean="0"/>
              <a:t>права и обязанности </a:t>
            </a:r>
          </a:p>
          <a:p>
            <a:pPr algn="ctr">
              <a:buNone/>
            </a:pPr>
            <a:r>
              <a:rPr lang="ru-RU" sz="3000" dirty="0" smtClean="0"/>
              <a:t>(возникает  </a:t>
            </a:r>
          </a:p>
          <a:p>
            <a:pPr algn="ctr">
              <a:buNone/>
            </a:pPr>
            <a:r>
              <a:rPr lang="ru-RU" sz="3000" dirty="0" smtClean="0"/>
              <a:t>с момента рождения, </a:t>
            </a:r>
          </a:p>
          <a:p>
            <a:pPr algn="ctr">
              <a:buNone/>
            </a:pPr>
            <a:r>
              <a:rPr lang="ru-RU" sz="3000" dirty="0" smtClean="0"/>
              <a:t>прекращается со </a:t>
            </a:r>
          </a:p>
          <a:p>
            <a:pPr algn="ctr">
              <a:buNone/>
            </a:pPr>
            <a:r>
              <a:rPr lang="ru-RU" sz="3000" dirty="0" smtClean="0"/>
              <a:t>смертью)</a:t>
            </a:r>
            <a:endParaRPr lang="ru-RU" sz="4100" dirty="0" smtClean="0"/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857752" cy="550070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chemeClr val="accent2">
                    <a:lumMod val="75000"/>
                  </a:schemeClr>
                </a:solidFill>
              </a:rPr>
              <a:t>Дееспособность</a:t>
            </a:r>
            <a:r>
              <a:rPr lang="ru-RU" dirty="0" smtClean="0"/>
              <a:t> – </a:t>
            </a:r>
          </a:p>
          <a:p>
            <a:pPr algn="ctr">
              <a:buNone/>
            </a:pPr>
            <a:r>
              <a:rPr lang="ru-RU" b="1" dirty="0"/>
              <a:t>с</a:t>
            </a:r>
            <a:r>
              <a:rPr lang="ru-RU" b="1" dirty="0" smtClean="0"/>
              <a:t>пособность</a:t>
            </a:r>
          </a:p>
          <a:p>
            <a:pPr algn="ctr">
              <a:buNone/>
            </a:pPr>
            <a:r>
              <a:rPr lang="ru-RU" dirty="0" smtClean="0"/>
              <a:t> своими действиями </a:t>
            </a:r>
          </a:p>
          <a:p>
            <a:pPr algn="ctr">
              <a:buNone/>
            </a:pPr>
            <a:r>
              <a:rPr lang="ru-RU" dirty="0" smtClean="0"/>
              <a:t>осуществлять гражданские </a:t>
            </a:r>
          </a:p>
          <a:p>
            <a:pPr algn="ctr">
              <a:buNone/>
            </a:pPr>
            <a:r>
              <a:rPr lang="ru-RU" dirty="0" smtClean="0"/>
              <a:t>права. </a:t>
            </a:r>
          </a:p>
          <a:p>
            <a:pPr algn="ctr">
              <a:buNone/>
            </a:pPr>
            <a:r>
              <a:rPr lang="ru-RU" dirty="0" smtClean="0"/>
              <a:t>Наличие и объём </a:t>
            </a:r>
          </a:p>
          <a:p>
            <a:pPr algn="ctr">
              <a:buNone/>
            </a:pPr>
            <a:r>
              <a:rPr lang="ru-RU" dirty="0" smtClean="0"/>
              <a:t>дееспособности зависит от </a:t>
            </a:r>
          </a:p>
          <a:p>
            <a:pPr algn="ctr">
              <a:buNone/>
            </a:pPr>
            <a:r>
              <a:rPr lang="ru-RU" dirty="0" smtClean="0"/>
              <a:t>возраста: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0-6 лет – человек  недееспособен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6-14 лет – ограниченная дееспособность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14-18 лет – частичная  дееспособность (ст.26 ГК РФ)</a:t>
            </a:r>
          </a:p>
          <a:p>
            <a:pPr marL="0" indent="0" algn="ctr">
              <a:buNone/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</a:rPr>
              <a:t>После 18 лет – полная дееспособность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Условия эмансипации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(досрочного обретения дееспособности с 16 лет)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Занятие предпринимательством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Работа по трудовому договору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Вступление в брак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0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Субъекты гражданских правоотношений: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- юридические лица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715040"/>
          </a:xfrm>
        </p:spPr>
        <p:txBody>
          <a:bodyPr/>
          <a:lstStyle/>
          <a:p>
            <a:r>
              <a:rPr lang="ru-RU" dirty="0" smtClean="0"/>
              <a:t>Коммерческие и некоммерческие организации любых организационно-правовых форм, имеющие в собственности или в управлении обособленное имущество. </a:t>
            </a:r>
          </a:p>
          <a:p>
            <a:r>
              <a:rPr lang="ru-RU" dirty="0" smtClean="0"/>
              <a:t>Дееспособность юридических лиц возникает с момента государственной регистрации.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Субъекты гражданских правоотношений: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- государство</a:t>
            </a:r>
            <a:r>
              <a:rPr lang="ru-RU" sz="4900" b="1" i="1" dirty="0" smtClean="0"/>
              <a:t/>
            </a:r>
            <a:br>
              <a:rPr lang="ru-RU" sz="4900" b="1" i="1" dirty="0" smtClean="0"/>
            </a:br>
            <a:endParaRPr lang="ru-RU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715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Российская Федерация, субъекты РФ, муниципальные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- Органы государственной власти, вступают в гражданские правоотношения на равных началах с другими субъектами 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Объекты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гражданских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правоотношений: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материальные и       нематериальные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14282" y="1714488"/>
            <a:ext cx="4643470" cy="301065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Вещи</a:t>
            </a:r>
          </a:p>
          <a:p>
            <a:r>
              <a:rPr lang="ru-RU" sz="2800" b="1" dirty="0" smtClean="0"/>
              <a:t>Услуги</a:t>
            </a:r>
          </a:p>
          <a:p>
            <a:r>
              <a:rPr lang="ru-RU" sz="2800" b="1" dirty="0" smtClean="0"/>
              <a:t>Результаты интеллектуальной деятельности</a:t>
            </a:r>
          </a:p>
          <a:p>
            <a:r>
              <a:rPr lang="ru-RU" sz="2800" b="1" dirty="0" smtClean="0"/>
              <a:t>Деньги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0694" y="1700808"/>
            <a:ext cx="3643306" cy="2304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Жизнь</a:t>
            </a:r>
          </a:p>
          <a:p>
            <a:r>
              <a:rPr lang="ru-RU" b="1" dirty="0"/>
              <a:t>Здоровье</a:t>
            </a:r>
          </a:p>
          <a:p>
            <a:r>
              <a:rPr lang="ru-RU" b="1" dirty="0"/>
              <a:t>Доброе </a:t>
            </a:r>
            <a:r>
              <a:rPr lang="ru-RU" b="1" dirty="0" smtClean="0"/>
              <a:t>имя</a:t>
            </a:r>
          </a:p>
          <a:p>
            <a:r>
              <a:rPr lang="ru-RU" b="1" dirty="0" smtClean="0"/>
              <a:t>Информация</a:t>
            </a:r>
          </a:p>
          <a:p>
            <a:r>
              <a:rPr lang="ru-RU" b="1" dirty="0" smtClean="0"/>
              <a:t>Ценные бумаги</a:t>
            </a:r>
            <a:endParaRPr lang="ru-RU" b="1" dirty="0"/>
          </a:p>
          <a:p>
            <a:r>
              <a:rPr lang="ru-RU" b="1" dirty="0"/>
              <a:t>Честь и достоинство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290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Исключение:</a:t>
            </a:r>
            <a:r>
              <a:rPr lang="ru-RU" sz="3200" dirty="0" smtClean="0"/>
              <a:t> объектами  сделок не могут быть – отдельные виды оружия, ядерная энергия, сильнодействующие яды,  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9897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1197</Words>
  <Application>Microsoft Office PowerPoint</Application>
  <PresentationFormat>Экран (4:3)</PresentationFormat>
  <Paragraphs>274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Гражданское право:  имущественные, неимущественные  отношения.   Часть1  - 1995г. Часть2 - 1996г. Часть3 - 2002г. Часть4 - 2008г.  </vt:lpstr>
      <vt:lpstr>Слайд 2</vt:lpstr>
      <vt:lpstr>Принципы гражданского права</vt:lpstr>
      <vt:lpstr>Элементы (структура) гражданских правоотношений</vt:lpstr>
      <vt:lpstr> Субъекты гражданских правоотношений: - Граждане (физические лица), обладающие правоспособностью и дееспособностью </vt:lpstr>
      <vt:lpstr>Условия эмансипации  (досрочного обретения дееспособности с 16 лет)</vt:lpstr>
      <vt:lpstr> Субъекты гражданских правоотношений: - юридические лица </vt:lpstr>
      <vt:lpstr> Субъекты гражданских правоотношений: - государство </vt:lpstr>
      <vt:lpstr> Объекты  гражданских правоотношений:       материальные и       нематериальные</vt:lpstr>
      <vt:lpstr>Содержание гражданского правоотношения</vt:lpstr>
      <vt:lpstr>Слайд 11</vt:lpstr>
      <vt:lpstr>Сделка и договор.</vt:lpstr>
      <vt:lpstr>Слайд 13</vt:lpstr>
      <vt:lpstr>Слайд 14</vt:lpstr>
      <vt:lpstr>Слайд 15</vt:lpstr>
      <vt:lpstr>Наследование (6 месяцев после смерти)</vt:lpstr>
      <vt:lpstr>Способы защиты гражданских прав </vt:lpstr>
      <vt:lpstr>Вопрос 1 Соотнесите. Ответ запишите в виде последовательности букв.</vt:lpstr>
      <vt:lpstr>Вопрос 2 Выберите из списка наследников первой очереди</vt:lpstr>
      <vt:lpstr>Вопрос 3 Выберите из списка объекты неимущественного права граждан</vt:lpstr>
      <vt:lpstr>Вопрос 4 Оцените суждения</vt:lpstr>
      <vt:lpstr>Вопрос 5 Гражданин К. заключил с гражданином Р. Договор о покупке дачного участка и сделал предоплату. Когда К. приехал с оставшейся суммой денег, гражданин Р. решил повысить цену. Нормы какой отрасли права были нарушены в данной ситуации?</vt:lpstr>
      <vt:lpstr>Вопрос 6. За совершение преступления наступает ответственность</vt:lpstr>
      <vt:lpstr>Вопрос 7.  Студент К. не явился на экзамен по математике без уважительной причины. Это повлечет ответственность</vt:lpstr>
      <vt:lpstr>Вопрос 8. Возможность собственника изменить юридическую судьбу вещи называют </vt:lpstr>
      <vt:lpstr>Вопрос 9. Оцените суждения</vt:lpstr>
      <vt:lpstr>Вопрос 10. Соотнесите. Ответ запишите в виде последовательности букв.</vt:lpstr>
      <vt:lpstr>Вопрос 11. Фактическое обладание вещью, признание права человека на эту вещь или хозяйственное господство над вещью называют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право</dc:title>
  <dc:creator>Larisa</dc:creator>
  <cp:lastModifiedBy>Пользователь Windows</cp:lastModifiedBy>
  <cp:revision>57</cp:revision>
  <dcterms:created xsi:type="dcterms:W3CDTF">2013-05-11T06:26:16Z</dcterms:created>
  <dcterms:modified xsi:type="dcterms:W3CDTF">2020-06-09T11:45:38Z</dcterms:modified>
</cp:coreProperties>
</file>