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2" r:id="rId8"/>
    <p:sldId id="264" r:id="rId9"/>
    <p:sldId id="26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385038-D170-41AB-B7B4-1CB89C26CE98}" type="datetimeFigureOut">
              <a:rPr lang="ru-RU" smtClean="0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24B876C-15BA-49CB-82AA-C37978EDA4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79151-E858-46AC-B0E5-691C4BA08B7E}" type="datetimeFigureOut">
              <a:rPr lang="ru-RU" smtClean="0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2C167-F6DC-445A-A3AF-F302D68F16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5A13E407-CF8D-4AE2-9A31-6D90A498FE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FE74BB-8004-4833-9ACF-FEA4E61D48D3}" type="datetimeFigureOut">
              <a:rPr lang="ru-RU" smtClean="0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7EA93-5ED3-4219-8402-73A48C66CD68}" type="datetimeFigureOut">
              <a:rPr lang="ru-RU" smtClean="0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F02DCBFD-23A4-4F1F-AF2F-9D83E32538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E9B323-5B17-4187-88BD-6A1A2A5C61E9}" type="datetimeFigureOut">
              <a:rPr lang="ru-RU" smtClean="0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57B2497-8404-454B-8842-05677822E6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fld id="{200D1288-F011-453E-8DEA-ADF8FA6F0386}" type="datetimeFigureOut">
              <a:rPr lang="ru-RU" smtClean="0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6C7D0-1F2E-41BB-9A3A-B6CAAF2049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AA2A99-6348-4B8A-9E51-175CB15A9637}" type="datetimeFigureOut">
              <a:rPr lang="ru-RU" smtClean="0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BA0AB98-1352-467B-B485-AC21A6E737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695F25-AB97-4153-8DAF-3B880F69E061}" type="datetimeFigureOut">
              <a:rPr lang="ru-RU" smtClean="0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2B8C0D39-124E-46F1-AF02-4E0EEE5D48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ED944E-7D89-487A-9F2B-839659C3E488}" type="datetimeFigureOut">
              <a:rPr lang="ru-RU" smtClean="0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CBE992-B6B6-46DC-8809-6426A7B781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E098134-7D08-42E9-94A0-47B8180EC0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6F0147-6845-4C8B-A9F8-1DFFFC000ECD}" type="datetimeFigureOut">
              <a:rPr lang="ru-RU" smtClean="0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15ABDE0B-8F6C-4F7C-8EAD-0137DE9FB8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fld id="{CF09AE80-D7E2-46D1-A2E5-AF11326A456B}" type="datetimeFigureOut">
              <a:rPr lang="ru-RU" smtClean="0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F8CF646-F89E-4CC0-9C03-183742BF731E}" type="datetimeFigureOut">
              <a:rPr lang="ru-RU" smtClean="0"/>
              <a:pPr>
                <a:defRPr/>
              </a:pPr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068503E-D1FD-4190-8D0E-4515F6890A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gonshteynv2020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Художественный мир, характер ранней лирики В. Маяковского.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8229600" cy="364331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 «Маяковский — личность очень талантливая, чрезвычайной душевной мягкости, граничащей иногда с излишней чувствительностью, исполненная глубокого и несколько истерического лиризма, он стремится к грандиозному, пророческому, но при этом он очень ироничен и подчас впадает в клоунаду».</a:t>
            </a:r>
          </a:p>
          <a:p>
            <a:pPr algn="ctr">
              <a:buFont typeface="Arial" charset="0"/>
              <a:buNone/>
            </a:pPr>
            <a:r>
              <a:rPr lang="ru-RU" b="1" i="1" dirty="0" smtClean="0"/>
              <a:t>А. В. Луначарский. </a:t>
            </a:r>
            <a:endParaRPr lang="ru-RU" dirty="0" smtClean="0"/>
          </a:p>
          <a:p>
            <a:pPr>
              <a:buFont typeface="Arial" charset="0"/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43050"/>
            <a:ext cx="8686800" cy="414338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«Еще чуть ли не юношей он заявил, что может быть „от мяса бешеный“ и может быть „безукоризненно нежный, не мужчина, а — облако в штанах“.</a:t>
            </a:r>
            <a:br>
              <a:rPr lang="ru-RU" sz="2000" dirty="0" smtClean="0"/>
            </a:br>
            <a:r>
              <a:rPr lang="ru-RU" sz="2000" dirty="0" smtClean="0"/>
              <a:t>      Таким и остался. На всю жизнь. Быстро возгорающимся, неудержимым в страсти, могущим в моменты особого драматического напряжения совершить неожиданный, даже роковой поступок. И в то же время — деликатным, предупредительным, трогательным и нежным в заботе о других. И — уверенным в себе </a:t>
            </a:r>
            <a:r>
              <a:rPr lang="ru-RU" sz="2000" dirty="0" err="1" smtClean="0"/>
              <a:t>жизнестроителем</a:t>
            </a:r>
            <a:r>
              <a:rPr lang="ru-RU" sz="2000" dirty="0" smtClean="0"/>
              <a:t>. „Маяковский все переживал с гиперболической силой — любовь, ревность, дружбу“. Эта фраза, сказанная Л. Ю. Брик, может служить поводом для размышления. Но это — не болезнь, это свойство натуры».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/>
              <a:t>Ал. Михайлов. </a:t>
            </a:r>
            <a:endParaRPr lang="ru-RU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8229600" cy="407053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«Он был человеком без убеждений, без концепции, без духовной родины. Декларируя те или иные крайности, он ни в чем не мог дойти до конца и вечно вынужден был лавировать. Он провозглашает цинизм своей эстетикой и пренебрежение чьим-либо мнением — и стремится любым способом покорить аудиторию. Он напрочь отвергает литературу — и делает все, чтобы в ней остаться. Своей религией он объявляет всеобщее братство — а служит зыбкой догме сегодняшнего дня, на глазах ускользающей из-под ног...»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Ю. </a:t>
            </a:r>
            <a:r>
              <a:rPr lang="ru-RU" b="1" i="1" dirty="0" err="1" smtClean="0"/>
              <a:t>Карабчиевский</a:t>
            </a:r>
            <a:r>
              <a:rPr lang="ru-RU" b="1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42913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  «Редкий поэт так жгуче, так нервно — до крика, до истерики — реагировал на время, как Маяковский. Он представляется какой-то гигантской наковальней, на которую бросают раскаленные глыбы дней. Как и другие люди его времени, он берет на себя все: от заурядных мелочей быта до глобальных проблем мироустройства. Ничего ведь не было готового, новое только грезилось и намечалось. Надо было дать этому новому победить в собственной душе, а потом уже вести за собою массу. Маяковский открывает несколько фронтов, на которых дает бой старому: публицистика, эстрада, критика, живопись, театр, поэзия, кино, общественно-бытовое поведение и т. д. И на всех фронтах он сражается со всей страстью и яростью, будто на реальном фронте...»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В. М. Акаткин.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«Особенности лирики В.В.Маяковского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0061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Новаторство, стремление к кардинальному обновлению поэзии.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центре его поэзии – «грандиозный» лирический герой, на равных объясняющийся с миром, со Вселенной.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 необычайной смелостью поэт вводит слова и выражения грубого, вульгарного стиля – разрушает штампы, стереотипы, границы дозволенного.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Речь Маяковского обычно обращена к слушателю, поэтому многие стихотворения по форме представляют собой диалог, беседу.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Маяковский создает свою систему тонического и акцентного стиха, в его строке различное количество неударных слогов. Поэт располагает строки «лесенкой».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Словотворчество, авторские неологизмы (окказионализмы), необычные метафоры.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Маяковский – необычный реформатор в области рифмы.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«Облако в штанах» (1915)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 «Программной» для своего дореволюционного творчества «вещью» Маяковский считал поэму «Облако в штанах» и, называя ее „катехизисом сегодняшнего искусства“, так определял ее смысл: „долой вашу любовь“, „долой ваше искусство“, „долой ваш строй“, „долой вашу религию“. И это характерно для того периода творчества поэта, страстно отвергавшего современную ему действительность, испытывавшего острое чувство неприкаянности и одиночества в окружавшем его бесчеловечном мире.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357188"/>
            <a:ext cx="8401050" cy="61436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 поэме „Облако в штанах“ средством переключения повествования из одного аспекта в другой служат подчеркнуто острые контрасты образов и чувств. От символического образа возмущенного, „ограбленного“ бога, идущего в окружении архангелов-меченосцев, — к подчеркнуто грубому: „А улица присела и заорала: „Идемте </a:t>
            </a:r>
            <a:r>
              <a:rPr lang="ru-RU" dirty="0" err="1" smtClean="0"/>
              <a:t>жрать</a:t>
            </a:r>
            <a:r>
              <a:rPr lang="ru-RU" dirty="0" smtClean="0"/>
              <a:t>!“, от горького признания („видели, как собака бьющую руку лижет“) — к пророческим строфам о близости революции, от минутного ощущения счастья, бенгальской яркости — к страшному отчаянию, от яростного взрыва („я тебя, пропахшего ладаном, раскрою, отсюда до Аляски“) — к гордому: „Снимите шляпу! Я иду!“ — таков путь поэтической мысли, ее метания... И каждый такой контраст, каждый такой поворот мысли и чувства обнажает еще одну грань души поэта, одинокой в чуждом, враждебном ей мире, но сумевшей вобрать в себя боль и муку, надежды и отчаяние всех, кто так же одинок, как она, и так же страстно хочет верить в грядущее освобождение и возмездие...»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Н. Калитин.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750"/>
            <a:ext cx="8786874" cy="6215063"/>
          </a:xfrm>
        </p:spPr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ЗАДАНИЕ</a:t>
            </a:r>
          </a:p>
          <a:p>
            <a:pPr marL="514350" indent="-514350" fontAlgn="auto">
              <a:spcAft>
                <a:spcPts val="0"/>
              </a:spcAft>
              <a:buNone/>
              <a:defRPr/>
            </a:pPr>
            <a:r>
              <a:rPr lang="ru-RU" sz="2000" b="1" dirty="0" smtClean="0"/>
              <a:t>Ответы отправлять на адрес: </a:t>
            </a:r>
            <a:r>
              <a:rPr lang="en-US" sz="2000" b="1" u="sng" dirty="0" err="1" smtClean="0">
                <a:hlinkClick r:id="rId2"/>
              </a:rPr>
              <a:t>gonshteynv</a:t>
            </a:r>
            <a:r>
              <a:rPr lang="ru-RU" sz="2000" b="1" u="sng" dirty="0" smtClean="0">
                <a:hlinkClick r:id="rId2"/>
              </a:rPr>
              <a:t>2020@</a:t>
            </a:r>
            <a:r>
              <a:rPr lang="en-US" sz="2000" b="1" u="sng" dirty="0" smtClean="0">
                <a:hlinkClick r:id="rId2"/>
              </a:rPr>
              <a:t>mail</a:t>
            </a:r>
            <a:r>
              <a:rPr lang="ru-RU" sz="2000" b="1" u="sng" dirty="0" smtClean="0">
                <a:hlinkClick r:id="rId2"/>
              </a:rPr>
              <a:t>.</a:t>
            </a:r>
            <a:r>
              <a:rPr lang="en-US" sz="2000" b="1" u="sng" dirty="0" err="1" smtClean="0">
                <a:hlinkClick r:id="rId2"/>
              </a:rPr>
              <a:t>ru</a:t>
            </a:r>
            <a:endParaRPr lang="ru-RU" sz="20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Подготовить </a:t>
            </a:r>
            <a:r>
              <a:rPr lang="ru-RU" sz="2400" dirty="0" smtClean="0"/>
              <a:t>сообщения на одну из тем:</a:t>
            </a:r>
            <a:endParaRPr lang="ru-RU" sz="24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dirty="0" smtClean="0"/>
              <a:t>Послереволюционное творчество В. Маяковского  в «Окопах сатиры РОСТА»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dirty="0" smtClean="0"/>
              <a:t>Анализ </a:t>
            </a:r>
            <a:r>
              <a:rPr lang="ru-RU" sz="2400" dirty="0" smtClean="0"/>
              <a:t>стихотворений «О </a:t>
            </a:r>
            <a:r>
              <a:rPr lang="ru-RU" sz="2400" dirty="0" err="1" smtClean="0"/>
              <a:t>дряни</a:t>
            </a:r>
            <a:r>
              <a:rPr lang="ru-RU" sz="2400" dirty="0" smtClean="0"/>
              <a:t>», «Прозаседавшиеся», «Левый марш</a:t>
            </a:r>
            <a:r>
              <a:rPr lang="ru-RU" sz="2400" dirty="0" smtClean="0"/>
              <a:t>»</a:t>
            </a:r>
            <a:endParaRPr lang="ru-RU" sz="2400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2400" dirty="0" smtClean="0"/>
              <a:t>История создания стихотворений «</a:t>
            </a:r>
            <a:r>
              <a:rPr lang="ru-RU" sz="2400" dirty="0" err="1" smtClean="0"/>
              <a:t>Лиличка</a:t>
            </a:r>
            <a:r>
              <a:rPr lang="ru-RU" sz="2400" dirty="0" smtClean="0"/>
              <a:t>», «Письмо к Татьяне Яковлевой», поэмы «Флейта-позвоночник</a:t>
            </a:r>
            <a:r>
              <a:rPr lang="ru-RU" sz="2400" dirty="0" smtClean="0"/>
              <a:t>»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100</TotalTime>
  <Words>213</Words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Художественный мир, характер ранней лирики В. Маяковского.</vt:lpstr>
      <vt:lpstr>Слайд 2</vt:lpstr>
      <vt:lpstr>Слайд 3</vt:lpstr>
      <vt:lpstr>Слайд 4</vt:lpstr>
      <vt:lpstr>Слайд 5</vt:lpstr>
      <vt:lpstr>«Особенности лирики В.В.Маяковского».</vt:lpstr>
      <vt:lpstr>«Облако в штанах» (1915)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Художественный мир, характер ранней лирики В. Маяковского.</dc:title>
  <dc:creator>Admin</dc:creator>
  <cp:lastModifiedBy>gonshtein</cp:lastModifiedBy>
  <cp:revision>14</cp:revision>
  <dcterms:created xsi:type="dcterms:W3CDTF">2016-01-11T16:29:19Z</dcterms:created>
  <dcterms:modified xsi:type="dcterms:W3CDTF">2020-03-25T13:22:15Z</dcterms:modified>
</cp:coreProperties>
</file>