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64" r:id="rId6"/>
    <p:sldId id="260" r:id="rId7"/>
    <p:sldId id="266" r:id="rId8"/>
    <p:sldId id="261" r:id="rId9"/>
    <p:sldId id="271" r:id="rId10"/>
    <p:sldId id="259" r:id="rId11"/>
    <p:sldId id="268" r:id="rId12"/>
    <p:sldId id="262" r:id="rId13"/>
    <p:sldId id="269" r:id="rId14"/>
    <p:sldId id="263" r:id="rId15"/>
    <p:sldId id="265" r:id="rId16"/>
    <p:sldId id="270" r:id="rId17"/>
    <p:sldId id="275" r:id="rId18"/>
    <p:sldId id="276" r:id="rId19"/>
    <p:sldId id="290" r:id="rId20"/>
    <p:sldId id="288" r:id="rId21"/>
    <p:sldId id="286" r:id="rId22"/>
    <p:sldId id="291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Gordoalena@yandex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8480" y="871355"/>
            <a:ext cx="54681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Professions</a:t>
            </a:r>
            <a:endParaRPr lang="ru-RU" sz="7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Сергей\YandexDisk\Нужные картинки\DEPOSITPHOTOS\director.jpg"/>
          <p:cNvPicPr>
            <a:picLocks noChangeAspect="1" noChangeArrowheads="1"/>
          </p:cNvPicPr>
          <p:nvPr/>
        </p:nvPicPr>
        <p:blipFill>
          <a:blip r:embed="rId2" cstate="print"/>
          <a:srcRect l="31957" t="12500"/>
          <a:stretch>
            <a:fillRect/>
          </a:stretch>
        </p:blipFill>
        <p:spPr bwMode="auto">
          <a:xfrm>
            <a:off x="6429388" y="2786064"/>
            <a:ext cx="2332303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Сергей\YandexDisk\Нужные картинки\DEPOSITPHOTOS\bak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71684"/>
            <a:ext cx="2354694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Сергей\YandexDisk\Нужные картинки\DEPOSITPHOTOS\auth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928940"/>
            <a:ext cx="2286016" cy="1525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Сергей\YandexDisk\Нужные картинки\DEPOSITPHOTOS\architec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6020" y="121187"/>
            <a:ext cx="1928827" cy="1285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Сергей\YandexDisk\Нужные картинки\DEPOSITPHOTOS\sound engine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2000246"/>
            <a:ext cx="1714512" cy="1144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Сергей\YandexDisk\Нужные картинки\DEPOSITPHOTOS\new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42858"/>
            <a:ext cx="1584598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3628928"/>
            <a:ext cx="40446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presenter</a:t>
            </a:r>
            <a:endParaRPr lang="ru-RU" sz="6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706047"/>
            <a:ext cx="43188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en-US" sz="6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prɪˈzentəʳ</a:t>
            </a:r>
            <a:r>
              <a:rPr lang="en-US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]</a:t>
            </a:r>
            <a:endParaRPr lang="ru-RU" sz="6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Сергей\YandexDisk\Нужные картинки\DEPOSITPHOTOS\prese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05640"/>
            <a:ext cx="5000660" cy="333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3955" y="3643320"/>
            <a:ext cx="24913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nurse</a:t>
            </a:r>
            <a:endParaRPr lang="ru-RU" sz="6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12425" y="3770665"/>
            <a:ext cx="24465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en-US" sz="6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nɜ:s</a:t>
            </a:r>
            <a:r>
              <a:rPr lang="en-US" sz="6000" dirty="0" smtClean="0"/>
              <a:t> </a:t>
            </a:r>
            <a:r>
              <a:rPr lang="en-US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6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Сергей\YandexDisk\Нужные картинки\DEPOSITPHOTOS\nu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4021" y="373525"/>
            <a:ext cx="4123360" cy="3341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06" y="3678332"/>
            <a:ext cx="48926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newsreader</a:t>
            </a:r>
            <a:endParaRPr lang="ru-RU" sz="6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3786196"/>
            <a:ext cx="41985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[ˈ</a:t>
            </a:r>
            <a:r>
              <a:rPr lang="en-US" sz="5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nju:zˌri:dəʳ</a:t>
            </a:r>
            <a:r>
              <a:rPr lang="en-US" sz="5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]</a:t>
            </a:r>
            <a:endParaRPr lang="ru-RU" sz="5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Сергей\YandexDisk\Нужные картинки\DEPOSITPHOTOS\ne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858"/>
            <a:ext cx="4643470" cy="3558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3856" y="3145215"/>
            <a:ext cx="71529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graphic designer</a:t>
            </a:r>
            <a:endParaRPr lang="ru-RU" sz="6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3664" y="4044261"/>
            <a:ext cx="67473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 ˈ</a:t>
            </a:r>
            <a:r>
              <a:rPr lang="en-US" sz="5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ɡræfɪk</a:t>
            </a:r>
            <a:r>
              <a:rPr lang="en-US" sz="5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5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dɪˈzaɪnəʳ</a:t>
            </a:r>
            <a:r>
              <a:rPr lang="en-US" sz="5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]</a:t>
            </a:r>
            <a:endParaRPr lang="ru-RU" sz="5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Сергей\YandexDisk\Нужные картинки\DEPOSITPHOTOS\Graphic desig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7" y="214296"/>
            <a:ext cx="450000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0913" y="3178266"/>
            <a:ext cx="65870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sound engineer</a:t>
            </a:r>
            <a:endParaRPr lang="ru-RU" sz="6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29920" y="4071631"/>
            <a:ext cx="66543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en-US" sz="5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saʊnd</a:t>
            </a:r>
            <a:r>
              <a:rPr lang="ru-RU" sz="5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ˌ</a:t>
            </a:r>
            <a:r>
              <a:rPr lang="en-US" sz="5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endʒɪˈnɪəʳ</a:t>
            </a:r>
            <a:r>
              <a:rPr lang="en-US" sz="5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]</a:t>
            </a:r>
            <a:endParaRPr lang="ru-RU" sz="5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Сергей\YandexDisk\Нужные картинки\DEPOSITPHOTOS\sound engine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33852"/>
            <a:ext cx="4573056" cy="3052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3178266"/>
            <a:ext cx="57390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traffic warden</a:t>
            </a:r>
            <a:endParaRPr lang="ru-RU" sz="6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6263" y="4049914"/>
            <a:ext cx="58176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 ˈ</a:t>
            </a:r>
            <a:r>
              <a:rPr lang="en-US" sz="5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træfɪk</a:t>
            </a:r>
            <a:r>
              <a:rPr lang="en-US" sz="5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ˈ</a:t>
            </a:r>
            <a:r>
              <a:rPr lang="en-US" sz="5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wɔ:dən</a:t>
            </a:r>
            <a:r>
              <a:rPr lang="en-US" sz="5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]</a:t>
            </a:r>
            <a:endParaRPr lang="ru-RU" sz="5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Сергей\Desktop\regulirovsh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11002"/>
            <a:ext cx="5286412" cy="2832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7951" y="3178266"/>
            <a:ext cx="74831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pizza delivery boy</a:t>
            </a:r>
            <a:endParaRPr lang="ru-RU" sz="6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744" y="4038925"/>
            <a:ext cx="77348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 ˈ</a:t>
            </a:r>
            <a:r>
              <a:rPr lang="en-US" sz="5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pi:tsə</a:t>
            </a:r>
            <a:r>
              <a:rPr lang="en-US" sz="5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5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dɪˈlɪvəri</a:t>
            </a:r>
            <a:r>
              <a:rPr lang="en-US" sz="5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5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bɔɪ</a:t>
            </a:r>
            <a:r>
              <a:rPr lang="en-US" sz="5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]</a:t>
            </a:r>
            <a:endParaRPr lang="ru-RU" sz="5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Сергей\YandexDisk\Нужные картинки\DEPOSITPHOTOS\pizza delivery boy.jpg"/>
          <p:cNvPicPr>
            <a:picLocks noChangeAspect="1" noChangeArrowheads="1"/>
          </p:cNvPicPr>
          <p:nvPr/>
        </p:nvPicPr>
        <p:blipFill>
          <a:blip r:embed="rId2" cstate="print"/>
          <a:srcRect t="6061" b="9091"/>
          <a:stretch>
            <a:fillRect/>
          </a:stretch>
        </p:blipFill>
        <p:spPr bwMode="auto">
          <a:xfrm>
            <a:off x="2594698" y="170228"/>
            <a:ext cx="3620376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460858"/>
            <a:ext cx="83038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the professions which </a:t>
            </a:r>
          </a:p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are connected with </a:t>
            </a:r>
          </a:p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television, radio, newspapers.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754" y="245728"/>
            <a:ext cx="814838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Choose only media jobs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2200" y="1625910"/>
            <a:ext cx="3371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i="1" dirty="0" smtClean="0">
                <a:latin typeface="Arial" pitchFamily="34" charset="0"/>
                <a:cs typeface="Arial" pitchFamily="34" charset="0"/>
              </a:rPr>
              <a:t>Media jobs</a:t>
            </a:r>
            <a:endParaRPr lang="ru-RU" sz="48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70203"/>
            <a:ext cx="2238113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baker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774" y="1484649"/>
            <a:ext cx="3518912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producer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2714626"/>
            <a:ext cx="3135795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reporter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2650" y="3913541"/>
            <a:ext cx="6809878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pizza delivery boy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6547" y="357172"/>
            <a:ext cx="2321469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editor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3129" y="1556087"/>
            <a:ext cx="3392275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architect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3367" y="2714626"/>
            <a:ext cx="3692037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presenter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70203"/>
            <a:ext cx="3049233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director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2714626"/>
            <a:ext cx="2577950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author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523" y="2714626"/>
            <a:ext cx="4288353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accountant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1500180"/>
            <a:ext cx="5400068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traffic warden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1934" y="285734"/>
            <a:ext cx="4461479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newsreader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7422" y="3913541"/>
            <a:ext cx="5995552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sound engineer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1500180"/>
            <a:ext cx="2279791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nurse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3643320"/>
            <a:ext cx="24449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baker</a:t>
            </a:r>
            <a:endParaRPr lang="ru-RU" sz="6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3714758"/>
            <a:ext cx="34211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 ˈ</a:t>
            </a:r>
            <a:r>
              <a:rPr lang="en-US" sz="6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beɪkəʳ</a:t>
            </a:r>
            <a:r>
              <a:rPr lang="en-US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]</a:t>
            </a:r>
            <a:endParaRPr lang="ru-RU" sz="6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Сергей\YandexDisk\Нужные картинки\DEPOSITPHOTOS\ba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18440"/>
            <a:ext cx="4874452" cy="3253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572048"/>
            <a:ext cx="766748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atin typeface="Arial" pitchFamily="34" charset="0"/>
                <a:cs typeface="Arial" pitchFamily="34" charset="0"/>
              </a:rPr>
              <a:t>Listen to four audio</a:t>
            </a:r>
          </a:p>
          <a:p>
            <a:pPr algn="ctr"/>
            <a:r>
              <a:rPr lang="en-US" sz="6000" dirty="0" smtClean="0">
                <a:latin typeface="Arial" pitchFamily="34" charset="0"/>
                <a:cs typeface="Arial" pitchFamily="34" charset="0"/>
              </a:rPr>
              <a:t>recordings. Match</a:t>
            </a:r>
          </a:p>
          <a:p>
            <a:pPr algn="ctr"/>
            <a:r>
              <a:rPr lang="en-US" sz="6000" dirty="0" smtClean="0">
                <a:latin typeface="Arial" pitchFamily="34" charset="0"/>
                <a:cs typeface="Arial" pitchFamily="34" charset="0"/>
              </a:rPr>
              <a:t>the recordings to the </a:t>
            </a:r>
          </a:p>
          <a:p>
            <a:pPr algn="ctr"/>
            <a:r>
              <a:rPr lang="en-US" sz="6000" dirty="0" smtClean="0">
                <a:latin typeface="Arial" pitchFamily="34" charset="0"/>
                <a:cs typeface="Arial" pitchFamily="34" charset="0"/>
              </a:rPr>
              <a:t>appropriate jobs.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70203"/>
            <a:ext cx="3049233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director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2681575"/>
            <a:ext cx="2321469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editor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523" y="2681575"/>
            <a:ext cx="3135795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reporter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6177" y="1467129"/>
            <a:ext cx="3692037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presenter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1934" y="285734"/>
            <a:ext cx="4461479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newsreader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3524" y="3913541"/>
            <a:ext cx="5995552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sound engineer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1467129"/>
            <a:ext cx="3518912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producer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Перевести лексику</a:t>
            </a:r>
          </a:p>
          <a:p>
            <a:r>
              <a:rPr lang="ru-RU" dirty="0" smtClean="0"/>
              <a:t>Выполнить упражнения</a:t>
            </a:r>
          </a:p>
          <a:p>
            <a:pPr lvl="0" eaLnBrk="0" fontAlgn="base" hangingPunct="0"/>
            <a:r>
              <a:rPr lang="ru-RU" dirty="0"/>
              <a:t>Работы присылать </a:t>
            </a:r>
            <a:r>
              <a:rPr lang="ru-RU" dirty="0" err="1"/>
              <a:t>Вк</a:t>
            </a:r>
            <a:r>
              <a:rPr lang="ru-RU" dirty="0"/>
              <a:t> или на </a:t>
            </a:r>
            <a:r>
              <a:rPr lang="en-US" u="sng" dirty="0" err="1">
                <a:hlinkClick r:id="rId2"/>
              </a:rPr>
              <a:t>Gordoalena</a:t>
            </a:r>
            <a:r>
              <a:rPr lang="ru-RU" u="sng" dirty="0">
                <a:hlinkClick r:id="rId2"/>
              </a:rPr>
              <a:t>@</a:t>
            </a:r>
            <a:r>
              <a:rPr lang="en-US" u="sng" dirty="0" err="1">
                <a:hlinkClick r:id="rId2"/>
              </a:rPr>
              <a:t>yandex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ru</a:t>
            </a:r>
            <a:endParaRPr lang="ru-RU" dirty="0"/>
          </a:p>
          <a:p>
            <a:pPr lvl="0" eaLnBrk="0" fontAlgn="base" hangingPunct="0"/>
            <a:r>
              <a:rPr lang="ru-RU" dirty="0"/>
              <a:t> ЗАДАНИЯ ВЫПОЛНЯЕМ И ПРИСЫЛАЕМ в день, когда у Вас лента по расписанию.</a:t>
            </a:r>
            <a:endParaRPr lang="ru-RU" dirty="0"/>
          </a:p>
          <a:p>
            <a:r>
              <a:rPr lang="ru-RU"/>
              <a:t> </a:t>
            </a:r>
          </a:p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Задания: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88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3662801"/>
            <a:ext cx="33377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director</a:t>
            </a:r>
            <a:endParaRPr lang="ru-RU" sz="6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3770665"/>
            <a:ext cx="42482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en-US" sz="6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daɪ</a:t>
            </a:r>
            <a:r>
              <a:rPr lang="en-US" sz="6000" dirty="0" err="1" smtClean="0">
                <a:solidFill>
                  <a:srgbClr val="0070C0"/>
                </a:solidFill>
              </a:rPr>
              <a:t>ˈ</a:t>
            </a:r>
            <a:r>
              <a:rPr lang="en-US" sz="6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rektəʳ</a:t>
            </a:r>
            <a:r>
              <a:rPr lang="en-US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]</a:t>
            </a:r>
            <a:endParaRPr lang="ru-RU" sz="6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Сергей\YandexDisk\Нужные картинки\DEPOSITPHOTOS\dir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296"/>
            <a:ext cx="5141528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3662801"/>
            <a:ext cx="34307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reporter</a:t>
            </a:r>
            <a:endParaRPr lang="ru-RU" sz="6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737614"/>
            <a:ext cx="36760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en-US" sz="6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rɪˈpɔ:təʳ</a:t>
            </a:r>
            <a:r>
              <a:rPr lang="en-US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]</a:t>
            </a:r>
            <a:endParaRPr lang="ru-RU" sz="6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Сергей\YandexDisk\Нужные картинки\DEPOSITPHOTOS\repor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568" y="285734"/>
            <a:ext cx="5030482" cy="3357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895" y="3662801"/>
            <a:ext cx="28200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author</a:t>
            </a:r>
            <a:endParaRPr lang="ru-RU" sz="6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8883" y="3737614"/>
            <a:ext cx="29466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ˈɔ:</a:t>
            </a:r>
            <a:r>
              <a:rPr lang="el-GR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θ</a:t>
            </a:r>
            <a:r>
              <a:rPr lang="en-US" sz="6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əʳ</a:t>
            </a:r>
            <a:r>
              <a:rPr lang="en-US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]</a:t>
            </a:r>
            <a:endParaRPr lang="ru-RU" sz="6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Сергей\YandexDisk\Нужные картинки\DEPOSITPHOTOS\auth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85734"/>
            <a:ext cx="4923453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3629750"/>
            <a:ext cx="38555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producer</a:t>
            </a:r>
            <a:endParaRPr lang="ru-RU" sz="6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3698405"/>
            <a:ext cx="46442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en-US" sz="6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prəˈdju:səʳ</a:t>
            </a:r>
            <a:r>
              <a:rPr lang="en-US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]</a:t>
            </a:r>
            <a:endParaRPr lang="ru-RU" sz="6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Сергей\Desktop\RIAN_02733623.HR.ru-pic905-895x505-96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34"/>
            <a:ext cx="5929354" cy="3338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3643320"/>
            <a:ext cx="37160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architect</a:t>
            </a:r>
            <a:endParaRPr lang="ru-RU" sz="6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744" y="3665354"/>
            <a:ext cx="38331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 ˈɑ:kɪtekt ]</a:t>
            </a:r>
            <a:endParaRPr lang="ru-RU" sz="6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Сергей\YandexDisk\Нужные картинки\DEPOSITPHOTOS\archit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3" y="214296"/>
            <a:ext cx="5145547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7361" y="3662801"/>
            <a:ext cx="25378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editor</a:t>
            </a:r>
            <a:endParaRPr lang="ru-RU" sz="6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3443" y="3726597"/>
            <a:ext cx="33522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 ˈ</a:t>
            </a:r>
            <a:r>
              <a:rPr lang="en-US" sz="6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edɪtəʳ</a:t>
            </a:r>
            <a:r>
              <a:rPr lang="en-US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]</a:t>
            </a:r>
            <a:endParaRPr lang="ru-RU" sz="6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Сергей\YandexDisk\Нужные картинки\DEPOSITPHOTOS\edi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85734"/>
            <a:ext cx="5030483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3643320"/>
            <a:ext cx="47051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accountant</a:t>
            </a:r>
            <a:endParaRPr lang="ru-RU" sz="6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3736792"/>
            <a:ext cx="42338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lang="en-US" sz="5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əˈkaʊntənt</a:t>
            </a:r>
            <a:r>
              <a:rPr lang="en-US" sz="5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]</a:t>
            </a:r>
            <a:endParaRPr lang="ru-RU" sz="5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Сергей\YandexDisk\Нужные картинки\DEPOSITPHOTOS\accaunt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5" y="285734"/>
            <a:ext cx="5145543" cy="3429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369</TotalTime>
  <Words>190</Words>
  <Application>Microsoft Office PowerPoint</Application>
  <PresentationFormat>Экран (16:9)</PresentationFormat>
  <Paragraphs>67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Lucida Sans Unicode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Задания: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asus</cp:lastModifiedBy>
  <cp:revision>87</cp:revision>
  <dcterms:created xsi:type="dcterms:W3CDTF">2019-01-24T09:41:51Z</dcterms:created>
  <dcterms:modified xsi:type="dcterms:W3CDTF">2020-04-06T07:28:19Z</dcterms:modified>
</cp:coreProperties>
</file>