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75" r:id="rId14"/>
    <p:sldId id="276" r:id="rId15"/>
    <p:sldId id="265" r:id="rId16"/>
    <p:sldId id="277" r:id="rId17"/>
    <p:sldId id="278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F21D81-2A8E-4446-ADFA-E26BF9C7DE7E}">
          <p14:sldIdLst>
            <p14:sldId id="256"/>
            <p14:sldId id="27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3"/>
            <p14:sldId id="274"/>
            <p14:sldId id="275"/>
            <p14:sldId id="276"/>
            <p14:sldId id="265"/>
            <p14:sldId id="277"/>
            <p14:sldId id="278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6A0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2BD04-5B39-46FC-86B0-0336861D8FE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2848-363E-4873-899C-4F7630AD8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69604"/>
            <a:ext cx="5256584" cy="249289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Поэзия «Серебряного века».</a:t>
            </a:r>
          </a:p>
        </p:txBody>
      </p:sp>
    </p:spTree>
    <p:extLst>
      <p:ext uri="{BB962C8B-B14F-4D97-AF65-F5344CB8AC3E}">
        <p14:creationId xmlns:p14="http://schemas.microsoft.com/office/powerpoint/2010/main" val="27182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603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Старшие символисты.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3384"/>
            <a:ext cx="8712968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Петербургские символисты: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С. Мережковский, З. Н. Гиппиус, Ф. К. Сологуб, Н. М. Минский. В творчестве петербургских символистов поначалу преобладали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упаднические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настроения, мотивы разочарования. Поэтому их творчество иногда называют декадентским.</a:t>
            </a:r>
          </a:p>
          <a:p>
            <a:pPr marL="0" indent="0" algn="r">
              <a:buNone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Московские символисты: 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Я. Брюсов, К. Д. Бальмонт.</a:t>
            </a:r>
          </a:p>
          <a:p>
            <a:pPr marL="0" indent="0" algn="r">
              <a:buNone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«Старшие» символисты воспринимали символизм в эстетическом плане. По мысли Брюсова и Бальмонта, поэт — прежде всего творец сугубо личных и чисто художественных ценностей.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0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2" y="1700808"/>
            <a:ext cx="4000500" cy="269845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З.Н. Гиппиус (Мережковская)</a:t>
            </a:r>
            <a:br>
              <a:rPr lang="ru-RU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 ноября 1869 – </a:t>
            </a:r>
            <a:b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сентября 1945 гг.)</a:t>
            </a:r>
            <a:b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Поэтесса, прозаик, литературный критик, драматург.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3599150"/>
            <a:ext cx="4474840" cy="25270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167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652" y="0"/>
            <a:ext cx="52293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0" y="4336"/>
            <a:ext cx="390152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С. Мережковский</a:t>
            </a:r>
          </a:p>
          <a:p>
            <a:endParaRPr lang="ru-RU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 августа 1866 -  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декабря 1941 гг.)</a:t>
            </a:r>
          </a:p>
          <a:p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Прозаик, поэт, драматург, литературный критик, переводчик, историк, религиозный философ, общественный деятель.</a:t>
            </a:r>
          </a:p>
        </p:txBody>
      </p:sp>
    </p:spTree>
    <p:extLst>
      <p:ext uri="{BB962C8B-B14F-4D97-AF65-F5344CB8AC3E}">
        <p14:creationId xmlns:p14="http://schemas.microsoft.com/office/powerpoint/2010/main" val="284467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0370"/>
            <a:ext cx="4788024" cy="686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370"/>
            <a:ext cx="4355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В. Я. Брюсов</a:t>
            </a:r>
          </a:p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(13 декабря 1873 – 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9 октября 1924 гг.)</a:t>
            </a:r>
          </a:p>
          <a:p>
            <a:endParaRPr lang="ru-RU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Поэт, прозаик, переводчик, литературный критик, драматург, литературовед, историк.</a:t>
            </a:r>
          </a:p>
        </p:txBody>
      </p:sp>
    </p:spTree>
    <p:extLst>
      <p:ext uri="{BB962C8B-B14F-4D97-AF65-F5344CB8AC3E}">
        <p14:creationId xmlns:p14="http://schemas.microsoft.com/office/powerpoint/2010/main" val="346077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177" y="13801"/>
            <a:ext cx="4927823" cy="6844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72" y="38282"/>
            <a:ext cx="41086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Д. Бальмонт</a:t>
            </a:r>
          </a:p>
          <a:p>
            <a:endParaRPr lang="ru-RU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(15 июня 1867 - 	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23 декабря 1942 гг.)</a:t>
            </a:r>
          </a:p>
          <a:p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Поэт, переводчик, эссеист.</a:t>
            </a:r>
          </a:p>
        </p:txBody>
      </p:sp>
    </p:spTree>
    <p:extLst>
      <p:ext uri="{BB962C8B-B14F-4D97-AF65-F5344CB8AC3E}">
        <p14:creationId xmlns:p14="http://schemas.microsoft.com/office/powerpoint/2010/main" val="7869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Младшие символисты.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А. Блок, А. Белый, В. И. Иванов. </a:t>
            </a:r>
          </a:p>
          <a:p>
            <a:pPr marL="0" indent="0" algn="r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«Младшие» символисты воспринимали символизм в философско-религиозном плане. Для «младших» символизм — философия, преломленная в поэтическом сознании.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6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0"/>
            <a:ext cx="5580112" cy="688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06" y="17140"/>
            <a:ext cx="3384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А. А. Блок</a:t>
            </a:r>
          </a:p>
          <a:p>
            <a:endParaRPr lang="ru-RU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(28 ноября 1880 -  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августа 1921 гг.)</a:t>
            </a:r>
          </a:p>
          <a:p>
            <a:endParaRPr lang="ru-RU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Поэт, драматург.</a:t>
            </a:r>
          </a:p>
        </p:txBody>
      </p:sp>
    </p:spTree>
    <p:extLst>
      <p:ext uri="{BB962C8B-B14F-4D97-AF65-F5344CB8AC3E}">
        <p14:creationId xmlns:p14="http://schemas.microsoft.com/office/powerpoint/2010/main" val="203711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481" y="12912"/>
            <a:ext cx="5840519" cy="684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86" y="12912"/>
            <a:ext cx="33034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Андрей</a:t>
            </a:r>
          </a:p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Белый</a:t>
            </a:r>
          </a:p>
          <a:p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(26 октября 1880 – </a:t>
            </a: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1934 гг.)</a:t>
            </a:r>
          </a:p>
          <a:p>
            <a:endParaRPr lang="ru-RU" sz="28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Писатель, критик, поэт, </a:t>
            </a:r>
            <a:r>
              <a:rPr lang="ru-RU" sz="28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стиховед</a:t>
            </a:r>
            <a:r>
              <a:rPr lang="ru-RU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мемуарист.</a:t>
            </a:r>
          </a:p>
        </p:txBody>
      </p:sp>
    </p:spTree>
    <p:extLst>
      <p:ext uri="{BB962C8B-B14F-4D97-AF65-F5344CB8AC3E}">
        <p14:creationId xmlns:p14="http://schemas.microsoft.com/office/powerpoint/2010/main" val="268140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Акмеизм.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256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Акмеизм (</a:t>
            </a:r>
            <a:r>
              <a:rPr lang="ru-RU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адамизм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выделился из символизма и противостоял ему. Акмеисты провозглашали материальность, предметность тематики и образов, точность слова (с позиций «искусства ради искусства»). Его становление связано с деятельностью поэтической группы «Цех поэтов». Основателями акмеизма были Николай Гумилёв и Сергей Городецкий. К течению присоединились жена Гумилёва Анна Ахматова, а также Осип Мандельштам, Михаил Зенкевич, Георгий Иванов и другие.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91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Футуризм.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Футуризм был первым авангардным течением в русской литературе. Отводя себе роль прообраза искусства будущего, футуризм в качестве основной программы выдвигал идею разрушения культурных стереотипов и предлагал взамен апологию техники и урбанизма как главных признаков настоящего и грядущего. Родоначальниками русского футуризма считаются члены петербургской группы «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«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была самым влиятельным, но не единственным объединением футуристов: существовали также эго-футуристы во главе с Игорем Северянином (Санкт-Петербург), группы «Центрифуга» и «Мезонин поэзии» в Москве.</a:t>
            </a:r>
          </a:p>
        </p:txBody>
      </p:sp>
    </p:spTree>
    <p:extLst>
      <p:ext uri="{BB962C8B-B14F-4D97-AF65-F5344CB8AC3E}">
        <p14:creationId xmlns:p14="http://schemas.microsoft.com/office/powerpoint/2010/main" val="114132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C38836-A7D8-4BF3-AB35-435910ED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636912"/>
            <a:ext cx="6779096" cy="9647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4000" dirty="0"/>
              <a:t>Изучить и законспектировать</a:t>
            </a:r>
          </a:p>
        </p:txBody>
      </p:sp>
    </p:spTree>
    <p:extLst>
      <p:ext uri="{BB962C8B-B14F-4D97-AF65-F5344CB8AC3E}">
        <p14:creationId xmlns:p14="http://schemas.microsoft.com/office/powerpoint/2010/main" val="395735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Кубофутуризм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783" y="1556792"/>
            <a:ext cx="8507288" cy="51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кубофутуристами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называли себя «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будетляне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члены поэтической группы «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Гилея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Для них был характерен демонстративный отказ от эстетических идеалов прошлого, эпатаж, активное использование окказионализмов (от лат.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occasionalis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случайный — индивидуально-авторский неологизм, созданный поэтом или писателем согласно существующим в языке непродуктивным словообразовательным моделям и использующийся исключительно в условиях данного контекста, как лексическое средство художественной выразительности или языковой игры). В рамках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кубофутуризма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развилась «заумная поэзия». К поэтам-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кубофутуристам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относились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Велимир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Хлебников, Елена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Гуро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Давид и Николай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Бурлюки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Василий Каменский, Владимир Маяковский, Алексей Кручёных, Бенедикт Лившиц.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0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Эгофутуристы.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Эгофутуризм, помимо общего футуристического письма для эгофутуризма характерно культивирование рафинированности ощущений, использование новых иноязычных слов, показное себялюбие. Эгофутуризм был явлением кратковременным. Большая часть внимания критики и публики была перенесена на Игоря Северянина, который достаточно рано отстранился от коллективной политики эгофутуристов, а после революции полностью изменил стиль своей поэзии. Большинство эгофутуристов либо быстро изживали стиль и переходили в другие жанры, либо вскоре совершенно оставляли литературу. Помимо Северянина, к этому течению в разное время примыкали Вадим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Шершеневич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Рюрик Ивнев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40911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Новокрестьянская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поэзия.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44824"/>
            <a:ext cx="8229600" cy="5213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«крестьянская поэзия», вошедшее в историко-литературный обход, объединяет поэтов условно и отражает только некоторые общие черты, присущие их миропониманию и поэтической манере. Единой творческой школы с единой идейной и поэтической программой они не образовали. Как жанр «крестьянская поэзия» сформировал Суриков. Они писали о труде и быте крестьянина, о драматических и трагических коллизиях его жизни. В их творчестве отразилась и радость слияния тружеников с миром природы, и чувство неприязни к жизни душного, шумного, чуждого живой природе города. Известнейшими крестьянскими поэтами периода Серебряного века были: Спиридон Дрожжин, Николай Клюев, Пётр Орешин, Сергей Клычков. К этому течению также примыкал Сергей Есенин.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75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Имажинизм.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264" y="1556792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Имажинисты заявляли, что цель творчества состоит в создании образа. Основное выразительное средство имажинистов — метафора, часто метафорические цепи, сопоставляющие различные элементы двух образов — прямого и переносного. Для творческой практики имажинистов характерен эпатаж, анархические мотивы. На стиль и общее поведение имажинизма оказал влияние русский футуризм. Основатели имажинизма — Анатолий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Мариенгоф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Вадим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Шершеневич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Сергей Есенин. К имажинизму также примыкали Рюрик Ивнев и Николай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Эрдман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5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6886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64" y="-1"/>
            <a:ext cx="2579400" cy="3381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82" y="-2"/>
            <a:ext cx="2427174" cy="3381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556" y="3439066"/>
            <a:ext cx="2651856" cy="337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982" y="3415527"/>
            <a:ext cx="2463077" cy="34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003232" cy="6480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Серебряный век — 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 название периода в истории русской поэзии, относящегося к началу XX века и данное по аналогии с «Золотым веком» (первая треть XIX века).</a:t>
            </a:r>
          </a:p>
          <a:p>
            <a:pPr marL="0" indent="0" algn="r">
              <a:buNone/>
            </a:pPr>
            <a:endParaRPr lang="ru-RU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признак - мистицизм, кризис веры, внутренней духовности, совести. Поэзия являлась сублимацией  внутренних противоречий, психической дисгармонии, душевного недуга. </a:t>
            </a:r>
          </a:p>
        </p:txBody>
      </p:sp>
    </p:spTree>
    <p:extLst>
      <p:ext uri="{BB962C8B-B14F-4D97-AF65-F5344CB8AC3E}">
        <p14:creationId xmlns:p14="http://schemas.microsoft.com/office/powerpoint/2010/main" val="9640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60432" cy="584867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поэзия "серебряного века”, с головой воплотив в себе наследие Библии, опыт мировой литературы, античную мифологию, сердцем и душой оказалась тесно связана с русским фольклором, местными народными сказаниями и частушками, песнями и плачами.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Впрочем, есть мнение, что "серебряный век” – явление западническое. Возможно, он воплотил пессимизм Шопенгауэра, эстетизм Оскара Уайльда, что-то от Альфреда де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Виньи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сверхчеловека Ницше. Также есть предположение что это "качественное" название. Есть золотой век с Пушкиным, а есть серебряный, недотянувший по качеству до золотого.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1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Хронологические рамки.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о хронологических рамках этого явления остаётся спорным. «Серебряный век» условно датируется 1890-ми гг. — первым двадцатилетием XX в. Если в определении начала «серебряного века» исследователи достаточно единодушны — это явление рубежа 80-х — 90-х годов XIX века, то конец этого периода — вызывает споры. Он может быть отнесён и к 1917, и 1921 году. Одни исследователи настаивают на первом варианте, полагая, что после 1917 года с началом Гражданской войны «Серебряный век» прекратил своё существование, хотя в 1920-е годы ещё живы были те, кто создал это явление своим творчеством. </a:t>
            </a:r>
          </a:p>
        </p:txBody>
      </p:sp>
    </p:spTree>
    <p:extLst>
      <p:ext uri="{BB962C8B-B14F-4D97-AF65-F5344CB8AC3E}">
        <p14:creationId xmlns:p14="http://schemas.microsoft.com/office/powerpoint/2010/main" val="337848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548680"/>
            <a:ext cx="8676456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полагают, что русский серебряный век прервался в год смерти Александра Блока и расстрела Николая Гумилёва, а также эмиграции многих поэтов и писателей в начале 1920-х годов из России. Наконец, существует точка зрения, что концом «Серебряного века» можно считать рубеж 1920—1930-х годов, связанный с самоубийством Владимира Маяковского и усилением идеологического контроля над литературой. Таким образом, временные рамки этого периода составляют около тридцати лет.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31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течения и объединения.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65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121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7" y="1268760"/>
            <a:ext cx="8424936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Новое литературное направление — символизм — явилось порождением глубокого кризиса, охватившего европейскую культуру в конце XIX века. Кризис проявился в негативной оценке прогрессивных общественных идей, в пересмотре моральных ценностей, в утрате веры в силу научного сознания, в увлечении идеалистической философией. Русский символизм зарождался в годы крушения Народничества и широкого распространения пессимистических настроений. Все это обусловило тот факт, что литература «Серебряного века» ставит не злободневные социальные вопросы, а глобальные философские. Хронологические рамки русского символизма — 1890-е годы — 1910 год.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7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445624" cy="48245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становление символизма в России повлияли две литературные традиции:</a:t>
            </a:r>
          </a:p>
          <a:p>
            <a:pPr marL="0" indent="0" algn="r">
              <a:buNone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Отечественная — поэзия Фета, Тютчева, проза Достоевского; Французский символизм — поэзия Поля Верлена,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Артюра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Рембо, Шарля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Бодлера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Основная мысль: искусство — средство познания мира.</a:t>
            </a:r>
          </a:p>
          <a:p>
            <a:pPr marL="0" indent="0" algn="r">
              <a:buNone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Символизм не был однородным. В нём выделялись школы и течения: «старшие» и «младшие» символисты.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02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1394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Тема Office</vt:lpstr>
      <vt:lpstr>Поэзия «Серебряного века».</vt:lpstr>
      <vt:lpstr>Презентация PowerPoint</vt:lpstr>
      <vt:lpstr> </vt:lpstr>
      <vt:lpstr> </vt:lpstr>
      <vt:lpstr>Хронологические рамки. </vt:lpstr>
      <vt:lpstr> </vt:lpstr>
      <vt:lpstr>Литературные течения и объединения.</vt:lpstr>
      <vt:lpstr>Символизм.</vt:lpstr>
      <vt:lpstr> </vt:lpstr>
      <vt:lpstr>Старшие символисты.</vt:lpstr>
      <vt:lpstr>З.Н. Гиппиус (Мережковская)  (20 ноября 1869 –  9 сентября 1945 гг.)  Поэтесса, прозаик, литературный критик, драматург.</vt:lpstr>
      <vt:lpstr>  </vt:lpstr>
      <vt:lpstr> </vt:lpstr>
      <vt:lpstr> </vt:lpstr>
      <vt:lpstr>Младшие символисты.</vt:lpstr>
      <vt:lpstr> </vt:lpstr>
      <vt:lpstr> </vt:lpstr>
      <vt:lpstr>Акмеизм.</vt:lpstr>
      <vt:lpstr>Футуризм.</vt:lpstr>
      <vt:lpstr>Кубофутуризм.</vt:lpstr>
      <vt:lpstr>Эгофутуристы.</vt:lpstr>
      <vt:lpstr>Новокрестьянская поэзия.</vt:lpstr>
      <vt:lpstr>Имажинизм.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«Серебряного века».</dc:title>
  <dc:creator>Moriko-chan</dc:creator>
  <cp:lastModifiedBy>Lenovo</cp:lastModifiedBy>
  <cp:revision>18</cp:revision>
  <dcterms:created xsi:type="dcterms:W3CDTF">2013-05-19T03:44:36Z</dcterms:created>
  <dcterms:modified xsi:type="dcterms:W3CDTF">2020-04-28T16:23:35Z</dcterms:modified>
</cp:coreProperties>
</file>