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59" r:id="rId3"/>
    <p:sldId id="258" r:id="rId4"/>
    <p:sldId id="303" r:id="rId5"/>
    <p:sldId id="273" r:id="rId6"/>
    <p:sldId id="298" r:id="rId7"/>
    <p:sldId id="260" r:id="rId8"/>
    <p:sldId id="301" r:id="rId9"/>
    <p:sldId id="302" r:id="rId10"/>
    <p:sldId id="30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5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2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10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8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35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77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4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5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0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1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61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52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DB40-ED40-40B1-A9A1-CC6C5682C3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785794"/>
            <a:ext cx="8260672" cy="66200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ировая  экономика: состав, динамика,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глобализация. 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: ответить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вопросы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Book Antiqua"/>
                <a:cs typeface="Times New Roman" pitchFamily="18" charset="0"/>
              </a:rPr>
              <a:t>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страны называют  постиндустриальными?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●</a:t>
            </a:r>
            <a:r>
              <a:rPr lang="ru-RU" dirty="0">
                <a:latin typeface="Book Antiqua"/>
                <a:cs typeface="Times New Roman" pitchFamily="18" charset="0"/>
              </a:rPr>
              <a:t> Что такое глобализация экономики?</a:t>
            </a:r>
          </a:p>
          <a:p>
            <a:pPr>
              <a:buNone/>
            </a:pPr>
            <a:r>
              <a:rPr lang="ru-RU" dirty="0">
                <a:latin typeface="Book Antiqua"/>
                <a:cs typeface="Times New Roman" pitchFamily="18" charset="0"/>
              </a:rPr>
              <a:t> ● Каково место России в мировой экономике?</a:t>
            </a:r>
          </a:p>
          <a:p>
            <a:pPr>
              <a:buNone/>
            </a:pPr>
            <a:r>
              <a:rPr lang="ru-RU" dirty="0">
                <a:latin typeface="Book Antiqua"/>
                <a:cs typeface="Times New Roman" pitchFamily="18" charset="0"/>
              </a:rPr>
              <a:t> ● Каково основное содержание НТР?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714752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47775" y="214313"/>
            <a:ext cx="7896225" cy="838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ru-RU" b="1" dirty="0">
                <a:solidFill>
                  <a:srgbClr val="8652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Составные части НТР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323850" y="1643051"/>
            <a:ext cx="7705725" cy="10715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36" name="Picture 3" descr="D:\КАРТИНКИ\Коллекция картинок1\j041330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5688" y="1500174"/>
            <a:ext cx="173831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00034" y="1785926"/>
            <a:ext cx="7561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Наука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(развитие наукоемкого производства)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323850" y="3000373"/>
            <a:ext cx="7705725" cy="1077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11188" y="3143248"/>
            <a:ext cx="597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Техника и технология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85720" y="4292600"/>
            <a:ext cx="7815293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11188" y="4437063"/>
            <a:ext cx="59769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Производство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285720" y="5445125"/>
            <a:ext cx="7815293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84213" y="5734050"/>
            <a:ext cx="7343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Управление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(кибернетика,  менеджеры)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45" name="Picture 4" descr="D:\КАРТИНКИ\Коллекция картинок1\j028269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3000372"/>
            <a:ext cx="11191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" descr="D:\КАРТИНКИ\Коллекция картинок1\j0404269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1725" y="5143512"/>
            <a:ext cx="169227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857496"/>
            <a:ext cx="4636632" cy="34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1" y="714356"/>
            <a:ext cx="84638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Современная эпоха характеризуется бурным развитием НТР, которая оказывает влияние на все стороны жизни общества – науку, производство,</a:t>
            </a:r>
          </a:p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характер труда, культуру, быт, психологию людей.</a:t>
            </a:r>
          </a:p>
        </p:txBody>
      </p:sp>
    </p:spTree>
    <p:extLst>
      <p:ext uri="{BB962C8B-B14F-4D97-AF65-F5344CB8AC3E}">
        <p14:creationId xmlns:p14="http://schemas.microsoft.com/office/powerpoint/2010/main" val="283462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71480"/>
            <a:ext cx="82484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Мировая экономика – это система взаимосвязанных национальных хозяйств, в основе которой лежат межгосударственное и межфирменное разделение труда, различные экономические и политические отношения.</a:t>
            </a:r>
          </a:p>
        </p:txBody>
      </p:sp>
      <p:pic>
        <p:nvPicPr>
          <p:cNvPr id="34817" name="Picture 1" descr="C:\Documents and Settings\UserXP\Рабочий стол\10 класс\normal_267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14752"/>
            <a:ext cx="3643316" cy="280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855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763" y="260648"/>
            <a:ext cx="284084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Великие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географические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открытия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0550" y="2204864"/>
            <a:ext cx="161403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торговли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(обмен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товарами)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773" y="4388006"/>
            <a:ext cx="1768305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Мировой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рынок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4605" y="4396799"/>
            <a:ext cx="2052934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транспорта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1535" y="1071319"/>
            <a:ext cx="253684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Промышленный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переворот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(18-19 вв.)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9380" y="3710923"/>
            <a:ext cx="2372829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крупного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машинного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производства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09138" y="1556792"/>
            <a:ext cx="0" cy="546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092280" y="2298334"/>
            <a:ext cx="0" cy="1346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15644" y="3795790"/>
            <a:ext cx="0" cy="497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631777" y="3774524"/>
            <a:ext cx="0" cy="518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40191" y="5949280"/>
            <a:ext cx="7524328" cy="648072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    И    Р    О    В    О    Е         Х    О    З    Я    Й    С    Т    В    О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267744" y="5517232"/>
            <a:ext cx="44139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499992" y="551723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516217" y="5589240"/>
            <a:ext cx="43204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5865" y="214481"/>
            <a:ext cx="4479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МИРОВОЕ ХОЗЯЙСТВО сформировалось</a:t>
            </a:r>
          </a:p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конце 19, начале 20 вв.</a:t>
            </a:r>
          </a:p>
        </p:txBody>
      </p:sp>
    </p:spTree>
    <p:extLst>
      <p:ext uri="{BB962C8B-B14F-4D97-AF65-F5344CB8AC3E}">
        <p14:creationId xmlns:p14="http://schemas.microsoft.com/office/powerpoint/2010/main" val="31801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труктура мировой экономики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None/>
            </a:pPr>
            <a:r>
              <a:rPr lang="ru-RU" dirty="0">
                <a:latin typeface="Book Antiqua"/>
                <a:cs typeface="Times New Roman" pitchFamily="18" charset="0"/>
              </a:rPr>
              <a:t>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Отраслевая (деление на промышленность, сельское </a:t>
            </a:r>
          </a:p>
          <a:p>
            <a:pPr marL="571500" indent="-4572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хозяйство, транспорт, сферу услуг и т.д.).</a:t>
            </a:r>
          </a:p>
          <a:p>
            <a:pPr marL="571500" indent="-4572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● Территориальная (размещение экономики по странам и </a:t>
            </a:r>
          </a:p>
          <a:p>
            <a:pPr marL="571500" indent="-4572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регионам).</a:t>
            </a:r>
          </a:p>
          <a:p>
            <a:pPr marL="571500" indent="-4572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● Функциональная (роль отраслей и отдельных производств в экономике).</a:t>
            </a:r>
          </a:p>
          <a:p>
            <a:pPr marL="571500" indent="-4572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5" y="1285860"/>
            <a:ext cx="7072363" cy="496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958" y="476672"/>
            <a:ext cx="7215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Отраслевая структура мировой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72105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екторы мировой экономики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288748" cy="4407408"/>
          </a:xfrm>
        </p:spPr>
        <p:txBody>
          <a:bodyPr>
            <a:normAutofit/>
          </a:bodyPr>
          <a:lstStyle/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Первичный сектор – сельское,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лесное хозяйство, добывающая 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промышленность.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Вторичный сектор – обрабатывающая 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промышленность и строительство.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Третичный сектор – транспорт, сфера 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услуг, консалтинговая  и научная  </a:t>
            </a:r>
          </a:p>
          <a:p>
            <a:pPr marL="457200" indent="-34290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лобализация мировой экономики.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Глобализация — это процесс, в ходе которого мир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преобразуется в единую глобальную систему. Процесс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глобализации экономики резко ускорился в последние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десятилетия под воздействием ТНК и банков, капитал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которых представлен одновременно несколькими странами.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В начале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XXI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в. Около 20 тыс. крупных ТНК с их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многочисленными дочерними фирмами контролировали 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более половины объема мировой торговли.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7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215370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Глобализация мировой экономики </a:t>
            </a:r>
            <a:r>
              <a:rPr lang="ru-RU" sz="28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- это преобразование мирового пространства в единую зону, где свободно перемещаются информация, товары и услуги, капитал, где непринужденно распространяются идеи и беспрепятственно передвигаются их носители, стимулируя развитие современных институтов и отлаживая механизмы их взаимодействия.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Глобализация углубляет, расширяет и ускоряет всемирные взаимосвязи и взаимозависимости во всех сферах сегодняшней общественной жизни. </a:t>
            </a: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аучно – техническая революция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аграрная при переходе к земледелию;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индустриальная во время промышленной революции;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информационная при переходе к обществу,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основанному на знания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(постиндустриальному).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143380"/>
            <a:ext cx="2486023" cy="244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748</TotalTime>
  <Words>419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Adobe Caslon Pro</vt:lpstr>
      <vt:lpstr>Arial</vt:lpstr>
      <vt:lpstr>Book Antiqua</vt:lpstr>
      <vt:lpstr>Times New Roman</vt:lpstr>
      <vt:lpstr>Trebuchet MS</vt:lpstr>
      <vt:lpstr>Wingdings 3</vt:lpstr>
      <vt:lpstr>Аспект</vt:lpstr>
      <vt:lpstr>Мировая  экономика: состав, динамика, глобализация.  Задание : ответить на вопросы </vt:lpstr>
      <vt:lpstr>Презентация PowerPoint</vt:lpstr>
      <vt:lpstr>Презентация PowerPoint</vt:lpstr>
      <vt:lpstr>Структура мировой экономики</vt:lpstr>
      <vt:lpstr>Презентация PowerPoint</vt:lpstr>
      <vt:lpstr>Секторы мировой экономики</vt:lpstr>
      <vt:lpstr>Глобализация мировой экономики.</vt:lpstr>
      <vt:lpstr>Презентация PowerPoint</vt:lpstr>
      <vt:lpstr>Научно – техническая революция</vt:lpstr>
      <vt:lpstr>Составные части НТР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Lenovo</cp:lastModifiedBy>
  <cp:revision>74</cp:revision>
  <dcterms:created xsi:type="dcterms:W3CDTF">2011-11-21T16:03:16Z</dcterms:created>
  <dcterms:modified xsi:type="dcterms:W3CDTF">2020-04-27T15:07:23Z</dcterms:modified>
</cp:coreProperties>
</file>