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9"/>
  </p:notesMasterIdLst>
  <p:sldIdLst>
    <p:sldId id="298" r:id="rId2"/>
    <p:sldId id="303" r:id="rId3"/>
    <p:sldId id="256" r:id="rId4"/>
    <p:sldId id="295" r:id="rId5"/>
    <p:sldId id="258" r:id="rId6"/>
    <p:sldId id="259" r:id="rId7"/>
    <p:sldId id="260" r:id="rId8"/>
    <p:sldId id="261" r:id="rId9"/>
    <p:sldId id="262" r:id="rId10"/>
    <p:sldId id="263" r:id="rId11"/>
    <p:sldId id="297" r:id="rId12"/>
    <p:sldId id="299" r:id="rId13"/>
    <p:sldId id="300" r:id="rId14"/>
    <p:sldId id="301" r:id="rId15"/>
    <p:sldId id="294" r:id="rId16"/>
    <p:sldId id="286" r:id="rId17"/>
    <p:sldId id="302" r:id="rId1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62687-EA46-498B-90B9-FA0B62E4B3A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306CE71-CE23-49BF-A3E0-D2C1FA34F4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Валюта</a:t>
          </a:r>
        </a:p>
      </dgm:t>
    </dgm:pt>
    <dgm:pt modelId="{BB4204F7-8A5B-40EE-939E-257A0CA17FBF}" type="parTrans" cxnId="{388A5025-9CE1-480C-9089-94F51CFE1D1E}">
      <dgm:prSet/>
      <dgm:spPr/>
    </dgm:pt>
    <dgm:pt modelId="{7F50904D-E001-4D28-990D-D49FB55C5C0D}" type="sibTrans" cxnId="{388A5025-9CE1-480C-9089-94F51CFE1D1E}">
      <dgm:prSet/>
      <dgm:spPr/>
    </dgm:pt>
    <dgm:pt modelId="{568C24AF-B20C-484A-A8D7-560B7717487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национальная</a:t>
          </a:r>
          <a:endParaRPr kumimoji="0" lang="en-US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D7C106-7EE5-466E-86BB-31436E13998F}" type="parTrans" cxnId="{5931AB61-4D3E-4197-9D42-9970C9B07D8B}">
      <dgm:prSet/>
      <dgm:spPr/>
    </dgm:pt>
    <dgm:pt modelId="{59A68D67-792E-4D9B-80FF-9B04CEE81290}" type="sibTrans" cxnId="{5931AB61-4D3E-4197-9D42-9970C9B07D8B}">
      <dgm:prSet/>
      <dgm:spPr/>
    </dgm:pt>
    <dgm:pt modelId="{13944BED-0CF4-4E4D-900D-7C10B5D9FF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валюта вашей страны</a:t>
          </a:r>
          <a:endParaRPr kumimoji="0" lang="en-US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FFB3A4-AEA6-4B83-A722-179399355AC1}" type="parTrans" cxnId="{81F8E51F-99B1-481A-9B37-187E52A14B67}">
      <dgm:prSet/>
      <dgm:spPr/>
    </dgm:pt>
    <dgm:pt modelId="{BA25C117-E06C-4B55-986B-2F194B711394}" type="sibTrans" cxnId="{81F8E51F-99B1-481A-9B37-187E52A14B67}">
      <dgm:prSet/>
      <dgm:spPr/>
    </dgm:pt>
    <dgm:pt modelId="{E0FFD56A-CD21-49A4-8D37-0C1880FD7C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иностранная</a:t>
          </a:r>
          <a:endParaRPr kumimoji="0" lang="en-US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8CB10-E097-43FF-9E63-EB723290C101}" type="parTrans" cxnId="{0B1E915F-0131-4B94-B125-A7961D3A80B2}">
      <dgm:prSet/>
      <dgm:spPr/>
    </dgm:pt>
    <dgm:pt modelId="{907F8293-16AC-486D-A1D5-D8A9704FB5FD}" type="sibTrans" cxnId="{0B1E915F-0131-4B94-B125-A7961D3A80B2}">
      <dgm:prSet/>
      <dgm:spPr/>
    </dgm:pt>
    <dgm:pt modelId="{D029FB4B-CA53-46C3-9287-623255DE15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валюты других стран</a:t>
          </a:r>
          <a:endParaRPr kumimoji="0" lang="en-US" altLang="ru-RU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A3FFF3-85BA-4944-92D6-2AF117475B8B}" type="parTrans" cxnId="{37C4FB94-CCCA-471E-8602-F4A6E1E15989}">
      <dgm:prSet/>
      <dgm:spPr/>
    </dgm:pt>
    <dgm:pt modelId="{B3AD4C22-26BD-47DE-9A8A-979DADF6670B}" type="sibTrans" cxnId="{37C4FB94-CCCA-471E-8602-F4A6E1E15989}">
      <dgm:prSet/>
      <dgm:spPr/>
    </dgm:pt>
    <dgm:pt modelId="{AE86B90E-B2F7-4D87-BE86-B7C9ED90F66D}" type="pres">
      <dgm:prSet presAssocID="{10B62687-EA46-498B-90B9-FA0B62E4B3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665F05-582B-44D9-BA0A-2C2C225D2445}" type="pres">
      <dgm:prSet presAssocID="{0306CE71-CE23-49BF-A3E0-D2C1FA34F4CA}" presName="hierRoot1" presStyleCnt="0">
        <dgm:presLayoutVars>
          <dgm:hierBranch/>
        </dgm:presLayoutVars>
      </dgm:prSet>
      <dgm:spPr/>
    </dgm:pt>
    <dgm:pt modelId="{356A4BA9-E3D1-4CCB-9D95-F09EEB8E4842}" type="pres">
      <dgm:prSet presAssocID="{0306CE71-CE23-49BF-A3E0-D2C1FA34F4CA}" presName="rootComposite1" presStyleCnt="0"/>
      <dgm:spPr/>
    </dgm:pt>
    <dgm:pt modelId="{ECF433BC-AEC5-4540-9456-4868EC8D253B}" type="pres">
      <dgm:prSet presAssocID="{0306CE71-CE23-49BF-A3E0-D2C1FA34F4CA}" presName="rootText1" presStyleLbl="node0" presStyleIdx="0" presStyleCnt="1">
        <dgm:presLayoutVars>
          <dgm:chPref val="3"/>
        </dgm:presLayoutVars>
      </dgm:prSet>
      <dgm:spPr/>
    </dgm:pt>
    <dgm:pt modelId="{F29CA13F-7F0C-40F4-B633-8ACDA00A1E14}" type="pres">
      <dgm:prSet presAssocID="{0306CE71-CE23-49BF-A3E0-D2C1FA34F4CA}" presName="rootConnector1" presStyleLbl="node1" presStyleIdx="0" presStyleCnt="0"/>
      <dgm:spPr/>
    </dgm:pt>
    <dgm:pt modelId="{B866636D-A38B-40C0-98FD-F2F11344C142}" type="pres">
      <dgm:prSet presAssocID="{0306CE71-CE23-49BF-A3E0-D2C1FA34F4CA}" presName="hierChild2" presStyleCnt="0"/>
      <dgm:spPr/>
    </dgm:pt>
    <dgm:pt modelId="{7CDE0A25-A6AA-4765-BAEC-E526E6E91550}" type="pres">
      <dgm:prSet presAssocID="{5CD7C106-7EE5-466E-86BB-31436E13998F}" presName="Name35" presStyleLbl="parChTrans1D2" presStyleIdx="0" presStyleCnt="2"/>
      <dgm:spPr/>
    </dgm:pt>
    <dgm:pt modelId="{7A0B388C-6E4B-4547-BB33-E1D1B31F5B9F}" type="pres">
      <dgm:prSet presAssocID="{568C24AF-B20C-484A-A8D7-560B77174876}" presName="hierRoot2" presStyleCnt="0">
        <dgm:presLayoutVars>
          <dgm:hierBranch/>
        </dgm:presLayoutVars>
      </dgm:prSet>
      <dgm:spPr/>
    </dgm:pt>
    <dgm:pt modelId="{A91AF8CB-5581-4F69-A32C-5EE7A6AFF12E}" type="pres">
      <dgm:prSet presAssocID="{568C24AF-B20C-484A-A8D7-560B77174876}" presName="rootComposite" presStyleCnt="0"/>
      <dgm:spPr/>
    </dgm:pt>
    <dgm:pt modelId="{9E3CEE80-69E4-470E-B53D-F41A9F969383}" type="pres">
      <dgm:prSet presAssocID="{568C24AF-B20C-484A-A8D7-560B77174876}" presName="rootText" presStyleLbl="node2" presStyleIdx="0" presStyleCnt="2">
        <dgm:presLayoutVars>
          <dgm:chPref val="3"/>
        </dgm:presLayoutVars>
      </dgm:prSet>
      <dgm:spPr/>
    </dgm:pt>
    <dgm:pt modelId="{ABD38FCA-BC7D-4D3D-A8F5-82C7FCD4FD87}" type="pres">
      <dgm:prSet presAssocID="{568C24AF-B20C-484A-A8D7-560B77174876}" presName="rootConnector" presStyleLbl="node2" presStyleIdx="0" presStyleCnt="2"/>
      <dgm:spPr/>
    </dgm:pt>
    <dgm:pt modelId="{E9408BBE-6CC9-4070-AC40-A693DD75841F}" type="pres">
      <dgm:prSet presAssocID="{568C24AF-B20C-484A-A8D7-560B77174876}" presName="hierChild4" presStyleCnt="0"/>
      <dgm:spPr/>
    </dgm:pt>
    <dgm:pt modelId="{D38E207D-47B7-4935-B407-5C1AA5CA7B59}" type="pres">
      <dgm:prSet presAssocID="{11FFB3A4-AEA6-4B83-A722-179399355AC1}" presName="Name35" presStyleLbl="parChTrans1D3" presStyleIdx="0" presStyleCnt="2"/>
      <dgm:spPr/>
    </dgm:pt>
    <dgm:pt modelId="{2AC34A50-25E7-4528-9286-284B33D3111E}" type="pres">
      <dgm:prSet presAssocID="{13944BED-0CF4-4E4D-900D-7C10B5D9FFCF}" presName="hierRoot2" presStyleCnt="0">
        <dgm:presLayoutVars>
          <dgm:hierBranch val="r"/>
        </dgm:presLayoutVars>
      </dgm:prSet>
      <dgm:spPr/>
    </dgm:pt>
    <dgm:pt modelId="{06BFC281-0F76-4EE4-8138-BBBB2FFE3146}" type="pres">
      <dgm:prSet presAssocID="{13944BED-0CF4-4E4D-900D-7C10B5D9FFCF}" presName="rootComposite" presStyleCnt="0"/>
      <dgm:spPr/>
    </dgm:pt>
    <dgm:pt modelId="{4DA9D067-B1D5-494B-9A10-CA36913FEA67}" type="pres">
      <dgm:prSet presAssocID="{13944BED-0CF4-4E4D-900D-7C10B5D9FFCF}" presName="rootText" presStyleLbl="node3" presStyleIdx="0" presStyleCnt="2">
        <dgm:presLayoutVars>
          <dgm:chPref val="3"/>
        </dgm:presLayoutVars>
      </dgm:prSet>
      <dgm:spPr/>
    </dgm:pt>
    <dgm:pt modelId="{6B557C83-51A0-4E15-B2F1-A799D3299532}" type="pres">
      <dgm:prSet presAssocID="{13944BED-0CF4-4E4D-900D-7C10B5D9FFCF}" presName="rootConnector" presStyleLbl="node3" presStyleIdx="0" presStyleCnt="2"/>
      <dgm:spPr/>
    </dgm:pt>
    <dgm:pt modelId="{1688F3FC-02B7-4A19-9D2F-A02BA39327C3}" type="pres">
      <dgm:prSet presAssocID="{13944BED-0CF4-4E4D-900D-7C10B5D9FFCF}" presName="hierChild4" presStyleCnt="0"/>
      <dgm:spPr/>
    </dgm:pt>
    <dgm:pt modelId="{88835CE3-5157-46B7-A840-65F092D5B748}" type="pres">
      <dgm:prSet presAssocID="{13944BED-0CF4-4E4D-900D-7C10B5D9FFCF}" presName="hierChild5" presStyleCnt="0"/>
      <dgm:spPr/>
    </dgm:pt>
    <dgm:pt modelId="{62E6A09D-A2AB-42F9-A3D9-B4062A0A4177}" type="pres">
      <dgm:prSet presAssocID="{568C24AF-B20C-484A-A8D7-560B77174876}" presName="hierChild5" presStyleCnt="0"/>
      <dgm:spPr/>
    </dgm:pt>
    <dgm:pt modelId="{D7F8F7E2-6C41-4C80-804F-019CD32BC52E}" type="pres">
      <dgm:prSet presAssocID="{1228CB10-E097-43FF-9E63-EB723290C101}" presName="Name35" presStyleLbl="parChTrans1D2" presStyleIdx="1" presStyleCnt="2"/>
      <dgm:spPr/>
    </dgm:pt>
    <dgm:pt modelId="{29996F42-F582-4686-8B1C-F8DFD38E4892}" type="pres">
      <dgm:prSet presAssocID="{E0FFD56A-CD21-49A4-8D37-0C1880FD7C1E}" presName="hierRoot2" presStyleCnt="0">
        <dgm:presLayoutVars>
          <dgm:hierBranch/>
        </dgm:presLayoutVars>
      </dgm:prSet>
      <dgm:spPr/>
    </dgm:pt>
    <dgm:pt modelId="{35B7EABB-A27F-499F-B29B-B9E4DEA9EC3E}" type="pres">
      <dgm:prSet presAssocID="{E0FFD56A-CD21-49A4-8D37-0C1880FD7C1E}" presName="rootComposite" presStyleCnt="0"/>
      <dgm:spPr/>
    </dgm:pt>
    <dgm:pt modelId="{01EF4D3B-0487-4C80-BC67-96A7E4C6BAE3}" type="pres">
      <dgm:prSet presAssocID="{E0FFD56A-CD21-49A4-8D37-0C1880FD7C1E}" presName="rootText" presStyleLbl="node2" presStyleIdx="1" presStyleCnt="2">
        <dgm:presLayoutVars>
          <dgm:chPref val="3"/>
        </dgm:presLayoutVars>
      </dgm:prSet>
      <dgm:spPr/>
    </dgm:pt>
    <dgm:pt modelId="{DF560021-A7C0-4A9A-9FA2-13C7E2F020BB}" type="pres">
      <dgm:prSet presAssocID="{E0FFD56A-CD21-49A4-8D37-0C1880FD7C1E}" presName="rootConnector" presStyleLbl="node2" presStyleIdx="1" presStyleCnt="2"/>
      <dgm:spPr/>
    </dgm:pt>
    <dgm:pt modelId="{02C0BA35-78FC-484F-A583-A12F57FFD165}" type="pres">
      <dgm:prSet presAssocID="{E0FFD56A-CD21-49A4-8D37-0C1880FD7C1E}" presName="hierChild4" presStyleCnt="0"/>
      <dgm:spPr/>
    </dgm:pt>
    <dgm:pt modelId="{5FA64FC9-D63B-4EB0-8BFD-35B321EFF1CF}" type="pres">
      <dgm:prSet presAssocID="{30A3FFF3-85BA-4944-92D6-2AF117475B8B}" presName="Name35" presStyleLbl="parChTrans1D3" presStyleIdx="1" presStyleCnt="2"/>
      <dgm:spPr/>
    </dgm:pt>
    <dgm:pt modelId="{D79016AD-1F28-4B4A-9082-449066E89D13}" type="pres">
      <dgm:prSet presAssocID="{D029FB4B-CA53-46C3-9287-623255DE15E0}" presName="hierRoot2" presStyleCnt="0">
        <dgm:presLayoutVars>
          <dgm:hierBranch val="r"/>
        </dgm:presLayoutVars>
      </dgm:prSet>
      <dgm:spPr/>
    </dgm:pt>
    <dgm:pt modelId="{67E3EB0C-5D30-42F7-B216-6F0AF3746D1C}" type="pres">
      <dgm:prSet presAssocID="{D029FB4B-CA53-46C3-9287-623255DE15E0}" presName="rootComposite" presStyleCnt="0"/>
      <dgm:spPr/>
    </dgm:pt>
    <dgm:pt modelId="{49F844D8-3DC7-4C1C-B889-5F062465B63C}" type="pres">
      <dgm:prSet presAssocID="{D029FB4B-CA53-46C3-9287-623255DE15E0}" presName="rootText" presStyleLbl="node3" presStyleIdx="1" presStyleCnt="2">
        <dgm:presLayoutVars>
          <dgm:chPref val="3"/>
        </dgm:presLayoutVars>
      </dgm:prSet>
      <dgm:spPr/>
    </dgm:pt>
    <dgm:pt modelId="{82DC0D56-6E32-4259-B489-C256EC2813D0}" type="pres">
      <dgm:prSet presAssocID="{D029FB4B-CA53-46C3-9287-623255DE15E0}" presName="rootConnector" presStyleLbl="node3" presStyleIdx="1" presStyleCnt="2"/>
      <dgm:spPr/>
    </dgm:pt>
    <dgm:pt modelId="{B9BFBC65-4E37-4780-870F-366DCF872C66}" type="pres">
      <dgm:prSet presAssocID="{D029FB4B-CA53-46C3-9287-623255DE15E0}" presName="hierChild4" presStyleCnt="0"/>
      <dgm:spPr/>
    </dgm:pt>
    <dgm:pt modelId="{92441518-E17D-4A43-9D8B-8A82D58C42DE}" type="pres">
      <dgm:prSet presAssocID="{D029FB4B-CA53-46C3-9287-623255DE15E0}" presName="hierChild5" presStyleCnt="0"/>
      <dgm:spPr/>
    </dgm:pt>
    <dgm:pt modelId="{EE0FD3E2-B3F9-4656-9A80-56F24A14BE7F}" type="pres">
      <dgm:prSet presAssocID="{E0FFD56A-CD21-49A4-8D37-0C1880FD7C1E}" presName="hierChild5" presStyleCnt="0"/>
      <dgm:spPr/>
    </dgm:pt>
    <dgm:pt modelId="{ED4E9B73-A254-4432-ADE0-14737A3EF17A}" type="pres">
      <dgm:prSet presAssocID="{0306CE71-CE23-49BF-A3E0-D2C1FA34F4CA}" presName="hierChild3" presStyleCnt="0"/>
      <dgm:spPr/>
    </dgm:pt>
  </dgm:ptLst>
  <dgm:cxnLst>
    <dgm:cxn modelId="{15650617-0D5C-418D-AE7F-1AAA1B330D9F}" type="presOf" srcId="{5CD7C106-7EE5-466E-86BB-31436E13998F}" destId="{7CDE0A25-A6AA-4765-BAEC-E526E6E91550}" srcOrd="0" destOrd="0" presId="urn:microsoft.com/office/officeart/2005/8/layout/orgChart1"/>
    <dgm:cxn modelId="{77732D1C-76AA-43CA-BA54-67E6D6E572AA}" type="presOf" srcId="{E0FFD56A-CD21-49A4-8D37-0C1880FD7C1E}" destId="{DF560021-A7C0-4A9A-9FA2-13C7E2F020BB}" srcOrd="1" destOrd="0" presId="urn:microsoft.com/office/officeart/2005/8/layout/orgChart1"/>
    <dgm:cxn modelId="{81F8E51F-99B1-481A-9B37-187E52A14B67}" srcId="{568C24AF-B20C-484A-A8D7-560B77174876}" destId="{13944BED-0CF4-4E4D-900D-7C10B5D9FFCF}" srcOrd="0" destOrd="0" parTransId="{11FFB3A4-AEA6-4B83-A722-179399355AC1}" sibTransId="{BA25C117-E06C-4B55-986B-2F194B711394}"/>
    <dgm:cxn modelId="{388A5025-9CE1-480C-9089-94F51CFE1D1E}" srcId="{10B62687-EA46-498B-90B9-FA0B62E4B3AF}" destId="{0306CE71-CE23-49BF-A3E0-D2C1FA34F4CA}" srcOrd="0" destOrd="0" parTransId="{BB4204F7-8A5B-40EE-939E-257A0CA17FBF}" sibTransId="{7F50904D-E001-4D28-990D-D49FB55C5C0D}"/>
    <dgm:cxn modelId="{23EF5026-B645-4AD1-B2DC-F609E3160460}" type="presOf" srcId="{1228CB10-E097-43FF-9E63-EB723290C101}" destId="{D7F8F7E2-6C41-4C80-804F-019CD32BC52E}" srcOrd="0" destOrd="0" presId="urn:microsoft.com/office/officeart/2005/8/layout/orgChart1"/>
    <dgm:cxn modelId="{8ACCCE2D-F87A-4CB7-9BE5-DD4B5507B99C}" type="presOf" srcId="{0306CE71-CE23-49BF-A3E0-D2C1FA34F4CA}" destId="{F29CA13F-7F0C-40F4-B633-8ACDA00A1E14}" srcOrd="1" destOrd="0" presId="urn:microsoft.com/office/officeart/2005/8/layout/orgChart1"/>
    <dgm:cxn modelId="{0B1E915F-0131-4B94-B125-A7961D3A80B2}" srcId="{0306CE71-CE23-49BF-A3E0-D2C1FA34F4CA}" destId="{E0FFD56A-CD21-49A4-8D37-0C1880FD7C1E}" srcOrd="1" destOrd="0" parTransId="{1228CB10-E097-43FF-9E63-EB723290C101}" sibTransId="{907F8293-16AC-486D-A1D5-D8A9704FB5FD}"/>
    <dgm:cxn modelId="{5931AB61-4D3E-4197-9D42-9970C9B07D8B}" srcId="{0306CE71-CE23-49BF-A3E0-D2C1FA34F4CA}" destId="{568C24AF-B20C-484A-A8D7-560B77174876}" srcOrd="0" destOrd="0" parTransId="{5CD7C106-7EE5-466E-86BB-31436E13998F}" sibTransId="{59A68D67-792E-4D9B-80FF-9B04CEE81290}"/>
    <dgm:cxn modelId="{FF8B027C-A1DD-49C0-9C4F-0005EAD52BA4}" type="presOf" srcId="{13944BED-0CF4-4E4D-900D-7C10B5D9FFCF}" destId="{4DA9D067-B1D5-494B-9A10-CA36913FEA67}" srcOrd="0" destOrd="0" presId="urn:microsoft.com/office/officeart/2005/8/layout/orgChart1"/>
    <dgm:cxn modelId="{0DC39183-1422-4BA1-971A-52FEBFD05618}" type="presOf" srcId="{568C24AF-B20C-484A-A8D7-560B77174876}" destId="{9E3CEE80-69E4-470E-B53D-F41A9F969383}" srcOrd="0" destOrd="0" presId="urn:microsoft.com/office/officeart/2005/8/layout/orgChart1"/>
    <dgm:cxn modelId="{C2571A93-51ED-45A9-AB72-F3234C5D2A14}" type="presOf" srcId="{D029FB4B-CA53-46C3-9287-623255DE15E0}" destId="{82DC0D56-6E32-4259-B489-C256EC2813D0}" srcOrd="1" destOrd="0" presId="urn:microsoft.com/office/officeart/2005/8/layout/orgChart1"/>
    <dgm:cxn modelId="{37C4FB94-CCCA-471E-8602-F4A6E1E15989}" srcId="{E0FFD56A-CD21-49A4-8D37-0C1880FD7C1E}" destId="{D029FB4B-CA53-46C3-9287-623255DE15E0}" srcOrd="0" destOrd="0" parTransId="{30A3FFF3-85BA-4944-92D6-2AF117475B8B}" sibTransId="{B3AD4C22-26BD-47DE-9A8A-979DADF6670B}"/>
    <dgm:cxn modelId="{98EB769B-7C80-44AD-9876-F4734AB634E1}" type="presOf" srcId="{13944BED-0CF4-4E4D-900D-7C10B5D9FFCF}" destId="{6B557C83-51A0-4E15-B2F1-A799D3299532}" srcOrd="1" destOrd="0" presId="urn:microsoft.com/office/officeart/2005/8/layout/orgChart1"/>
    <dgm:cxn modelId="{393305C4-6C75-4D69-B7AF-4B0176C4BA1A}" type="presOf" srcId="{0306CE71-CE23-49BF-A3E0-D2C1FA34F4CA}" destId="{ECF433BC-AEC5-4540-9456-4868EC8D253B}" srcOrd="0" destOrd="0" presId="urn:microsoft.com/office/officeart/2005/8/layout/orgChart1"/>
    <dgm:cxn modelId="{B930E9C8-9735-4B73-971D-712E1DABEB2D}" type="presOf" srcId="{30A3FFF3-85BA-4944-92D6-2AF117475B8B}" destId="{5FA64FC9-D63B-4EB0-8BFD-35B321EFF1CF}" srcOrd="0" destOrd="0" presId="urn:microsoft.com/office/officeart/2005/8/layout/orgChart1"/>
    <dgm:cxn modelId="{1ABC5FDB-DDF0-42E1-9207-F9D3EAA9072B}" type="presOf" srcId="{11FFB3A4-AEA6-4B83-A722-179399355AC1}" destId="{D38E207D-47B7-4935-B407-5C1AA5CA7B59}" srcOrd="0" destOrd="0" presId="urn:microsoft.com/office/officeart/2005/8/layout/orgChart1"/>
    <dgm:cxn modelId="{E04A27DC-5A04-4B94-B320-9E15E139A3DB}" type="presOf" srcId="{E0FFD56A-CD21-49A4-8D37-0C1880FD7C1E}" destId="{01EF4D3B-0487-4C80-BC67-96A7E4C6BAE3}" srcOrd="0" destOrd="0" presId="urn:microsoft.com/office/officeart/2005/8/layout/orgChart1"/>
    <dgm:cxn modelId="{AA306BE7-0FE7-429D-BFA6-B179309A97F5}" type="presOf" srcId="{10B62687-EA46-498B-90B9-FA0B62E4B3AF}" destId="{AE86B90E-B2F7-4D87-BE86-B7C9ED90F66D}" srcOrd="0" destOrd="0" presId="urn:microsoft.com/office/officeart/2005/8/layout/orgChart1"/>
    <dgm:cxn modelId="{F347F1F7-341D-4EA0-8A51-5EE1F6B12E8A}" type="presOf" srcId="{D029FB4B-CA53-46C3-9287-623255DE15E0}" destId="{49F844D8-3DC7-4C1C-B889-5F062465B63C}" srcOrd="0" destOrd="0" presId="urn:microsoft.com/office/officeart/2005/8/layout/orgChart1"/>
    <dgm:cxn modelId="{49B6D1FF-071A-485A-9EBD-1FEF3D5B12AD}" type="presOf" srcId="{568C24AF-B20C-484A-A8D7-560B77174876}" destId="{ABD38FCA-BC7D-4D3D-A8F5-82C7FCD4FD87}" srcOrd="1" destOrd="0" presId="urn:microsoft.com/office/officeart/2005/8/layout/orgChart1"/>
    <dgm:cxn modelId="{BFA848D0-49C0-4C8A-B3F5-94E59C147495}" type="presParOf" srcId="{AE86B90E-B2F7-4D87-BE86-B7C9ED90F66D}" destId="{02665F05-582B-44D9-BA0A-2C2C225D2445}" srcOrd="0" destOrd="0" presId="urn:microsoft.com/office/officeart/2005/8/layout/orgChart1"/>
    <dgm:cxn modelId="{344763BD-41D9-41BE-AF1A-6F5BE1880A44}" type="presParOf" srcId="{02665F05-582B-44D9-BA0A-2C2C225D2445}" destId="{356A4BA9-E3D1-4CCB-9D95-F09EEB8E4842}" srcOrd="0" destOrd="0" presId="urn:microsoft.com/office/officeart/2005/8/layout/orgChart1"/>
    <dgm:cxn modelId="{D06D6704-6E51-432D-8337-69AF12D0C8E9}" type="presParOf" srcId="{356A4BA9-E3D1-4CCB-9D95-F09EEB8E4842}" destId="{ECF433BC-AEC5-4540-9456-4868EC8D253B}" srcOrd="0" destOrd="0" presId="urn:microsoft.com/office/officeart/2005/8/layout/orgChart1"/>
    <dgm:cxn modelId="{731411B1-4F73-41BF-87A5-FE3561E6580F}" type="presParOf" srcId="{356A4BA9-E3D1-4CCB-9D95-F09EEB8E4842}" destId="{F29CA13F-7F0C-40F4-B633-8ACDA00A1E14}" srcOrd="1" destOrd="0" presId="urn:microsoft.com/office/officeart/2005/8/layout/orgChart1"/>
    <dgm:cxn modelId="{73204CE9-011A-4DD0-92BB-8E4CA5D6832B}" type="presParOf" srcId="{02665F05-582B-44D9-BA0A-2C2C225D2445}" destId="{B866636D-A38B-40C0-98FD-F2F11344C142}" srcOrd="1" destOrd="0" presId="urn:microsoft.com/office/officeart/2005/8/layout/orgChart1"/>
    <dgm:cxn modelId="{F34FC609-2A07-4A40-A97D-371ABCF7CC61}" type="presParOf" srcId="{B866636D-A38B-40C0-98FD-F2F11344C142}" destId="{7CDE0A25-A6AA-4765-BAEC-E526E6E91550}" srcOrd="0" destOrd="0" presId="urn:microsoft.com/office/officeart/2005/8/layout/orgChart1"/>
    <dgm:cxn modelId="{D175C8FC-22E3-4F24-BA9D-3F9176748FDE}" type="presParOf" srcId="{B866636D-A38B-40C0-98FD-F2F11344C142}" destId="{7A0B388C-6E4B-4547-BB33-E1D1B31F5B9F}" srcOrd="1" destOrd="0" presId="urn:microsoft.com/office/officeart/2005/8/layout/orgChart1"/>
    <dgm:cxn modelId="{1511CC87-5205-4992-ADF8-157D9F4C2B55}" type="presParOf" srcId="{7A0B388C-6E4B-4547-BB33-E1D1B31F5B9F}" destId="{A91AF8CB-5581-4F69-A32C-5EE7A6AFF12E}" srcOrd="0" destOrd="0" presId="urn:microsoft.com/office/officeart/2005/8/layout/orgChart1"/>
    <dgm:cxn modelId="{F316E277-E431-4185-A4B7-8F6E5CAA6094}" type="presParOf" srcId="{A91AF8CB-5581-4F69-A32C-5EE7A6AFF12E}" destId="{9E3CEE80-69E4-470E-B53D-F41A9F969383}" srcOrd="0" destOrd="0" presId="urn:microsoft.com/office/officeart/2005/8/layout/orgChart1"/>
    <dgm:cxn modelId="{12072AB8-157D-4A0B-93CB-17EB4FD1AD6B}" type="presParOf" srcId="{A91AF8CB-5581-4F69-A32C-5EE7A6AFF12E}" destId="{ABD38FCA-BC7D-4D3D-A8F5-82C7FCD4FD87}" srcOrd="1" destOrd="0" presId="urn:microsoft.com/office/officeart/2005/8/layout/orgChart1"/>
    <dgm:cxn modelId="{2FFAE3EB-32A3-450D-AA68-8EC024651D80}" type="presParOf" srcId="{7A0B388C-6E4B-4547-BB33-E1D1B31F5B9F}" destId="{E9408BBE-6CC9-4070-AC40-A693DD75841F}" srcOrd="1" destOrd="0" presId="urn:microsoft.com/office/officeart/2005/8/layout/orgChart1"/>
    <dgm:cxn modelId="{7817D9D2-3276-4A25-A74A-7A6232CE0155}" type="presParOf" srcId="{E9408BBE-6CC9-4070-AC40-A693DD75841F}" destId="{D38E207D-47B7-4935-B407-5C1AA5CA7B59}" srcOrd="0" destOrd="0" presId="urn:microsoft.com/office/officeart/2005/8/layout/orgChart1"/>
    <dgm:cxn modelId="{2B88377A-665F-4130-B8E3-6A40D83BA6C7}" type="presParOf" srcId="{E9408BBE-6CC9-4070-AC40-A693DD75841F}" destId="{2AC34A50-25E7-4528-9286-284B33D3111E}" srcOrd="1" destOrd="0" presId="urn:microsoft.com/office/officeart/2005/8/layout/orgChart1"/>
    <dgm:cxn modelId="{1EA80247-72F0-45A3-AAF8-D2F339151AB5}" type="presParOf" srcId="{2AC34A50-25E7-4528-9286-284B33D3111E}" destId="{06BFC281-0F76-4EE4-8138-BBBB2FFE3146}" srcOrd="0" destOrd="0" presId="urn:microsoft.com/office/officeart/2005/8/layout/orgChart1"/>
    <dgm:cxn modelId="{54DA14A1-223C-4304-ACA2-C3A1629261BE}" type="presParOf" srcId="{06BFC281-0F76-4EE4-8138-BBBB2FFE3146}" destId="{4DA9D067-B1D5-494B-9A10-CA36913FEA67}" srcOrd="0" destOrd="0" presId="urn:microsoft.com/office/officeart/2005/8/layout/orgChart1"/>
    <dgm:cxn modelId="{885FB19B-3993-4F36-828F-BCA34525B363}" type="presParOf" srcId="{06BFC281-0F76-4EE4-8138-BBBB2FFE3146}" destId="{6B557C83-51A0-4E15-B2F1-A799D3299532}" srcOrd="1" destOrd="0" presId="urn:microsoft.com/office/officeart/2005/8/layout/orgChart1"/>
    <dgm:cxn modelId="{1B9D53DF-0FA4-40B2-AEB8-CB9EC5BF64B2}" type="presParOf" srcId="{2AC34A50-25E7-4528-9286-284B33D3111E}" destId="{1688F3FC-02B7-4A19-9D2F-A02BA39327C3}" srcOrd="1" destOrd="0" presId="urn:microsoft.com/office/officeart/2005/8/layout/orgChart1"/>
    <dgm:cxn modelId="{48224585-B754-40B8-A004-11A5395E912D}" type="presParOf" srcId="{2AC34A50-25E7-4528-9286-284B33D3111E}" destId="{88835CE3-5157-46B7-A840-65F092D5B748}" srcOrd="2" destOrd="0" presId="urn:microsoft.com/office/officeart/2005/8/layout/orgChart1"/>
    <dgm:cxn modelId="{08290777-353C-4545-A457-4C8C8E0E5B5D}" type="presParOf" srcId="{7A0B388C-6E4B-4547-BB33-E1D1B31F5B9F}" destId="{62E6A09D-A2AB-42F9-A3D9-B4062A0A4177}" srcOrd="2" destOrd="0" presId="urn:microsoft.com/office/officeart/2005/8/layout/orgChart1"/>
    <dgm:cxn modelId="{64B4807F-4161-402D-ADE1-CBB389CFAC28}" type="presParOf" srcId="{B866636D-A38B-40C0-98FD-F2F11344C142}" destId="{D7F8F7E2-6C41-4C80-804F-019CD32BC52E}" srcOrd="2" destOrd="0" presId="urn:microsoft.com/office/officeart/2005/8/layout/orgChart1"/>
    <dgm:cxn modelId="{8943E9B5-55FA-4567-98D0-6F773B1245B8}" type="presParOf" srcId="{B866636D-A38B-40C0-98FD-F2F11344C142}" destId="{29996F42-F582-4686-8B1C-F8DFD38E4892}" srcOrd="3" destOrd="0" presId="urn:microsoft.com/office/officeart/2005/8/layout/orgChart1"/>
    <dgm:cxn modelId="{6C8AE721-6D0F-4361-8B33-5999CCBD9622}" type="presParOf" srcId="{29996F42-F582-4686-8B1C-F8DFD38E4892}" destId="{35B7EABB-A27F-499F-B29B-B9E4DEA9EC3E}" srcOrd="0" destOrd="0" presId="urn:microsoft.com/office/officeart/2005/8/layout/orgChart1"/>
    <dgm:cxn modelId="{6333898A-3361-47D4-A026-774DB471732D}" type="presParOf" srcId="{35B7EABB-A27F-499F-B29B-B9E4DEA9EC3E}" destId="{01EF4D3B-0487-4C80-BC67-96A7E4C6BAE3}" srcOrd="0" destOrd="0" presId="urn:microsoft.com/office/officeart/2005/8/layout/orgChart1"/>
    <dgm:cxn modelId="{DA00BEF1-82F0-4D23-805D-ECD4BF87D4C9}" type="presParOf" srcId="{35B7EABB-A27F-499F-B29B-B9E4DEA9EC3E}" destId="{DF560021-A7C0-4A9A-9FA2-13C7E2F020BB}" srcOrd="1" destOrd="0" presId="urn:microsoft.com/office/officeart/2005/8/layout/orgChart1"/>
    <dgm:cxn modelId="{FD7593C6-EBC1-4CD5-9CFB-675F3D35B559}" type="presParOf" srcId="{29996F42-F582-4686-8B1C-F8DFD38E4892}" destId="{02C0BA35-78FC-484F-A583-A12F57FFD165}" srcOrd="1" destOrd="0" presId="urn:microsoft.com/office/officeart/2005/8/layout/orgChart1"/>
    <dgm:cxn modelId="{9C5A5BF8-833F-45B9-BB36-A85C36C62CD4}" type="presParOf" srcId="{02C0BA35-78FC-484F-A583-A12F57FFD165}" destId="{5FA64FC9-D63B-4EB0-8BFD-35B321EFF1CF}" srcOrd="0" destOrd="0" presId="urn:microsoft.com/office/officeart/2005/8/layout/orgChart1"/>
    <dgm:cxn modelId="{39301035-1F3F-4657-82D7-9EA5CA4EDEB4}" type="presParOf" srcId="{02C0BA35-78FC-484F-A583-A12F57FFD165}" destId="{D79016AD-1F28-4B4A-9082-449066E89D13}" srcOrd="1" destOrd="0" presId="urn:microsoft.com/office/officeart/2005/8/layout/orgChart1"/>
    <dgm:cxn modelId="{ADBC8084-EAF7-4D3C-A91E-470C63FE2F4C}" type="presParOf" srcId="{D79016AD-1F28-4B4A-9082-449066E89D13}" destId="{67E3EB0C-5D30-42F7-B216-6F0AF3746D1C}" srcOrd="0" destOrd="0" presId="urn:microsoft.com/office/officeart/2005/8/layout/orgChart1"/>
    <dgm:cxn modelId="{61BB0912-C582-4DA6-85C8-2595C62D0D0D}" type="presParOf" srcId="{67E3EB0C-5D30-42F7-B216-6F0AF3746D1C}" destId="{49F844D8-3DC7-4C1C-B889-5F062465B63C}" srcOrd="0" destOrd="0" presId="urn:microsoft.com/office/officeart/2005/8/layout/orgChart1"/>
    <dgm:cxn modelId="{5C381C0F-C39C-4EA4-BCEA-4CBF35B97E63}" type="presParOf" srcId="{67E3EB0C-5D30-42F7-B216-6F0AF3746D1C}" destId="{82DC0D56-6E32-4259-B489-C256EC2813D0}" srcOrd="1" destOrd="0" presId="urn:microsoft.com/office/officeart/2005/8/layout/orgChart1"/>
    <dgm:cxn modelId="{42D09B50-6467-4E65-A459-65302B86F702}" type="presParOf" srcId="{D79016AD-1F28-4B4A-9082-449066E89D13}" destId="{B9BFBC65-4E37-4780-870F-366DCF872C66}" srcOrd="1" destOrd="0" presId="urn:microsoft.com/office/officeart/2005/8/layout/orgChart1"/>
    <dgm:cxn modelId="{AC757329-CA9D-4A07-B5C3-6056CCC0A031}" type="presParOf" srcId="{D79016AD-1F28-4B4A-9082-449066E89D13}" destId="{92441518-E17D-4A43-9D8B-8A82D58C42DE}" srcOrd="2" destOrd="0" presId="urn:microsoft.com/office/officeart/2005/8/layout/orgChart1"/>
    <dgm:cxn modelId="{ABFB0CDB-8602-48AD-B96C-2058B81AEA6D}" type="presParOf" srcId="{29996F42-F582-4686-8B1C-F8DFD38E4892}" destId="{EE0FD3E2-B3F9-4656-9A80-56F24A14BE7F}" srcOrd="2" destOrd="0" presId="urn:microsoft.com/office/officeart/2005/8/layout/orgChart1"/>
    <dgm:cxn modelId="{A635C7D7-A77F-422E-8FC0-5CFD1A645565}" type="presParOf" srcId="{02665F05-582B-44D9-BA0A-2C2C225D2445}" destId="{ED4E9B73-A254-4432-ADE0-14737A3EF1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64FC9-D63B-4EB0-8BFD-35B321EFF1CF}">
      <dsp:nvSpPr>
        <dsp:cNvPr id="0" name=""/>
        <dsp:cNvSpPr/>
      </dsp:nvSpPr>
      <dsp:spPr>
        <a:xfrm>
          <a:off x="5676649" y="3216985"/>
          <a:ext cx="91440" cy="557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9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8F7E2-6C41-4C80-804F-019CD32BC52E}">
      <dsp:nvSpPr>
        <dsp:cNvPr id="0" name=""/>
        <dsp:cNvSpPr/>
      </dsp:nvSpPr>
      <dsp:spPr>
        <a:xfrm>
          <a:off x="4114799" y="1330415"/>
          <a:ext cx="1607569" cy="557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99"/>
              </a:lnTo>
              <a:lnTo>
                <a:pt x="1607569" y="278999"/>
              </a:lnTo>
              <a:lnTo>
                <a:pt x="1607569" y="557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E207D-47B7-4935-B407-5C1AA5CA7B59}">
      <dsp:nvSpPr>
        <dsp:cNvPr id="0" name=""/>
        <dsp:cNvSpPr/>
      </dsp:nvSpPr>
      <dsp:spPr>
        <a:xfrm>
          <a:off x="2461510" y="3216985"/>
          <a:ext cx="91440" cy="557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9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E0A25-A6AA-4765-BAEC-E526E6E91550}">
      <dsp:nvSpPr>
        <dsp:cNvPr id="0" name=""/>
        <dsp:cNvSpPr/>
      </dsp:nvSpPr>
      <dsp:spPr>
        <a:xfrm>
          <a:off x="2507230" y="1330415"/>
          <a:ext cx="1607569" cy="557999"/>
        </a:xfrm>
        <a:custGeom>
          <a:avLst/>
          <a:gdLst/>
          <a:ahLst/>
          <a:cxnLst/>
          <a:rect l="0" t="0" r="0" b="0"/>
          <a:pathLst>
            <a:path>
              <a:moveTo>
                <a:pt x="1607569" y="0"/>
              </a:moveTo>
              <a:lnTo>
                <a:pt x="1607569" y="278999"/>
              </a:lnTo>
              <a:lnTo>
                <a:pt x="0" y="278999"/>
              </a:lnTo>
              <a:lnTo>
                <a:pt x="0" y="557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433BC-AEC5-4540-9456-4868EC8D253B}">
      <dsp:nvSpPr>
        <dsp:cNvPr id="0" name=""/>
        <dsp:cNvSpPr/>
      </dsp:nvSpPr>
      <dsp:spPr>
        <a:xfrm>
          <a:off x="2786229" y="1845"/>
          <a:ext cx="2657140" cy="1328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Валюта</a:t>
          </a:r>
        </a:p>
      </dsp:txBody>
      <dsp:txXfrm>
        <a:off x="2786229" y="1845"/>
        <a:ext cx="2657140" cy="1328570"/>
      </dsp:txXfrm>
    </dsp:sp>
    <dsp:sp modelId="{9E3CEE80-69E4-470E-B53D-F41A9F969383}">
      <dsp:nvSpPr>
        <dsp:cNvPr id="0" name=""/>
        <dsp:cNvSpPr/>
      </dsp:nvSpPr>
      <dsp:spPr>
        <a:xfrm>
          <a:off x="1178660" y="1888414"/>
          <a:ext cx="2657140" cy="1328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национальная</a:t>
          </a:r>
          <a:endParaRPr kumimoji="0" lang="en-US" altLang="ru-RU" sz="2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8660" y="1888414"/>
        <a:ext cx="2657140" cy="1328570"/>
      </dsp:txXfrm>
    </dsp:sp>
    <dsp:sp modelId="{4DA9D067-B1D5-494B-9A10-CA36913FEA67}">
      <dsp:nvSpPr>
        <dsp:cNvPr id="0" name=""/>
        <dsp:cNvSpPr/>
      </dsp:nvSpPr>
      <dsp:spPr>
        <a:xfrm>
          <a:off x="1178660" y="3774984"/>
          <a:ext cx="2657140" cy="1328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валюта вашей страны</a:t>
          </a:r>
          <a:endParaRPr kumimoji="0" lang="en-US" altLang="ru-RU" sz="2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8660" y="3774984"/>
        <a:ext cx="2657140" cy="1328570"/>
      </dsp:txXfrm>
    </dsp:sp>
    <dsp:sp modelId="{01EF4D3B-0487-4C80-BC67-96A7E4C6BAE3}">
      <dsp:nvSpPr>
        <dsp:cNvPr id="0" name=""/>
        <dsp:cNvSpPr/>
      </dsp:nvSpPr>
      <dsp:spPr>
        <a:xfrm>
          <a:off x="4393799" y="1888414"/>
          <a:ext cx="2657140" cy="1328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иностранная</a:t>
          </a:r>
          <a:endParaRPr kumimoji="0" lang="en-US" altLang="ru-RU" sz="2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3799" y="1888414"/>
        <a:ext cx="2657140" cy="1328570"/>
      </dsp:txXfrm>
    </dsp:sp>
    <dsp:sp modelId="{49F844D8-3DC7-4C1C-B889-5F062465B63C}">
      <dsp:nvSpPr>
        <dsp:cNvPr id="0" name=""/>
        <dsp:cNvSpPr/>
      </dsp:nvSpPr>
      <dsp:spPr>
        <a:xfrm>
          <a:off x="4393799" y="3774984"/>
          <a:ext cx="2657140" cy="1328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8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валюты других стран</a:t>
          </a:r>
          <a:endParaRPr kumimoji="0" lang="en-US" altLang="ru-RU" sz="2800" b="1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3799" y="3774984"/>
        <a:ext cx="2657140" cy="1328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BD1760-F63D-4CDE-AEA6-8E5CC81CC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445" name="Rectangle 1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A08E-C996-4435-989B-54C92CFC6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B1006-96C6-4707-87E9-43A25896C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400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400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E971-5A9B-4BD3-A728-AD4F78886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51AD-A383-46E2-BB87-864E4A35D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0DCF0-EDFA-4512-B3A5-C68DF7A8C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A7F57-D618-4B8E-820A-66B3529D3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1E86-205E-495E-B5AA-8B2AEEB04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8489-FA94-40FC-9F52-044A18301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A705E-8855-475A-89D5-5A685D68C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F3A8A-0D5B-463F-B786-E545F3971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5A63-D171-4870-BA9C-E340CC7BF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E42E7-BDEB-46E5-946A-FC3EEDDAC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508D-37CC-408B-8082-BC882448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C6C9-2CA1-45A7-A832-7CA290AFE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C8EA-259D-4A63-91B1-DF18AC73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Глава 5. Экономика мира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13F4ED-2AA2-4750-B069-B984AB847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3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3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4419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33. Обменные курсы валют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  <p:sldLayoutId id="2147483653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ralpolit.ru/imgs/id20150_w200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nb.ch/d/banknoten/aktuelle_serie/blick/content_blick.html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snb.ch/d/banknoten/aktuelle_serie/blick/content_blick_2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ru-RU" sz="4000" dirty="0">
                <a:latin typeface="Arial" charset="0"/>
              </a:rPr>
            </a:br>
            <a:br>
              <a:rPr lang="ru-RU" sz="4000" dirty="0">
                <a:latin typeface="Arial" charset="0"/>
              </a:rPr>
            </a:br>
            <a:br>
              <a:rPr lang="ru-RU" sz="4000" dirty="0">
                <a:latin typeface="Arial" charset="0"/>
              </a:rPr>
            </a:br>
            <a:br>
              <a:rPr lang="ru-RU" sz="4000" dirty="0">
                <a:latin typeface="Arial" charset="0"/>
              </a:rPr>
            </a:br>
            <a:br>
              <a:rPr lang="ru-RU" sz="4000" dirty="0">
                <a:latin typeface="Arial" charset="0"/>
              </a:rPr>
            </a:br>
            <a:br>
              <a:rPr lang="ru-RU" sz="4000" dirty="0">
                <a:latin typeface="Arial" charset="0"/>
              </a:rPr>
            </a:br>
            <a:br>
              <a:rPr lang="ru-RU" sz="4000" dirty="0">
                <a:latin typeface="Arial" charset="0"/>
              </a:rPr>
            </a:br>
            <a:br>
              <a:rPr lang="ru-RU" sz="4000" dirty="0">
                <a:latin typeface="Arial" charset="0"/>
              </a:rPr>
            </a:br>
            <a:br>
              <a:rPr lang="ru-RU" sz="4000" dirty="0">
                <a:latin typeface="Arial" charset="0"/>
              </a:rPr>
            </a:br>
            <a:r>
              <a:rPr lang="ru-RU" sz="6000" dirty="0">
                <a:latin typeface="Arial" charset="0"/>
              </a:rPr>
              <a:t>Валютная система</a:t>
            </a:r>
            <a:br>
              <a:rPr lang="ru-RU" sz="4000" dirty="0">
                <a:latin typeface="Arial" charset="0"/>
              </a:rPr>
            </a:br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Некоторые валюты имеют символ</a:t>
            </a:r>
            <a:endParaRPr lang="en-US"/>
          </a:p>
        </p:txBody>
      </p:sp>
      <p:graphicFrame>
        <p:nvGraphicFramePr>
          <p:cNvPr id="27545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933730"/>
              </p:ext>
            </p:extLst>
          </p:nvPr>
        </p:nvGraphicFramePr>
        <p:xfrm>
          <a:off x="457200" y="1600200"/>
          <a:ext cx="8229600" cy="456914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Доллар США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Евро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Японская 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и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ена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¥</a:t>
                      </a: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Английский фунт стерлингов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£</a:t>
                      </a:r>
                      <a:r>
                        <a:rPr kumimoji="0" lang="en-US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Российский рубль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Р</a:t>
                      </a:r>
                      <a:endParaRPr kumimoji="0" lang="en-US" sz="4000" b="0" i="0" u="none" strike="sng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482" name="Таблица 6" descr="globe 5.jpg"/>
          <p:cNvPicPr>
            <a:picLocks noGrp="1" noChangeAspect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1800" y="304800"/>
            <a:ext cx="8331200" cy="6248400"/>
          </a:xfrm>
        </p:spPr>
      </p:pic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Обменный курс валюты.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14800"/>
            <a:ext cx="8915400" cy="2743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В мире финан</a:t>
            </a:r>
            <a:r>
              <a:rPr lang="ru-RU" sz="2400">
                <a:latin typeface="Arial" charset="0"/>
              </a:rPr>
              <a:t>с</a:t>
            </a:r>
            <a:r>
              <a:rPr lang="ru-RU" sz="2400"/>
              <a:t>ов обменным курсом валют называют стоимость валюты одной страны в переводе на другую. Курсы валют определяются на валютном рынке (Форекс). Торговля на форексе осуществляется круглосуточно в будние дни. Различают курсы покупки и продажи валют. Курс покупки говорит о цене, по которой купят одну валюту за другую, а курс продажи — о цене, по которой валюту готовы продать.</a:t>
            </a:r>
          </a:p>
        </p:txBody>
      </p:sp>
      <p:pic>
        <p:nvPicPr>
          <p:cNvPr id="277507" name="Рисунок 3" descr="pic04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34671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08" name="Рисунок 5" descr="moskva-mezhdunarodnaya_sistema_finansovoy_vzaimopomoschi_963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914400"/>
            <a:ext cx="4114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Факторы, влияющие на обменный курс валюты.</a:t>
            </a:r>
            <a:endParaRPr lang="en-US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6477000" cy="2590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>
                <a:latin typeface="Calibri" pitchFamily="34" charset="0"/>
              </a:rPr>
              <a:t>Общая ситуация в экономике страны.</a:t>
            </a:r>
          </a:p>
          <a:p>
            <a:pPr eaLnBrk="1" hangingPunct="1">
              <a:defRPr/>
            </a:pPr>
            <a:r>
              <a:rPr lang="ru-RU" sz="2800" dirty="0">
                <a:latin typeface="Calibri" pitchFamily="34" charset="0"/>
              </a:rPr>
              <a:t>Состояние текущего счета платежного баланса, особенно баланса торговли товарами и услугами.</a:t>
            </a:r>
          </a:p>
          <a:p>
            <a:pPr eaLnBrk="1" hangingPunct="1">
              <a:defRPr/>
            </a:pPr>
            <a:r>
              <a:rPr lang="ru-RU" sz="2800" dirty="0">
                <a:latin typeface="Calibri" pitchFamily="34" charset="0"/>
              </a:rPr>
              <a:t>Соотношение процентных ставок внутри страны и за рубежом.</a:t>
            </a:r>
          </a:p>
          <a:p>
            <a:pPr eaLnBrk="1" hangingPunct="1">
              <a:defRPr/>
            </a:pPr>
            <a:r>
              <a:rPr lang="ru-RU" sz="2800" dirty="0">
                <a:latin typeface="Calibri" pitchFamily="34" charset="0"/>
              </a:rPr>
              <a:t>Соотношение темпов инфляции</a:t>
            </a:r>
            <a:br>
              <a:rPr lang="ru-RU" sz="2800" dirty="0">
                <a:latin typeface="Calibri" pitchFamily="34" charset="0"/>
              </a:rPr>
            </a:br>
            <a:r>
              <a:rPr lang="ru-RU" sz="2800" dirty="0">
                <a:latin typeface="Calibri" pitchFamily="34" charset="0"/>
              </a:rPr>
              <a:t>в стране и в странах ее основных торговых партнеров. 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278531" name="Рисунок 3" descr="moskva-mezhdunarodnaya_sistema_vzaimopomoschi_1697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7338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Изменение курса валюты</a:t>
            </a:r>
            <a:endParaRPr lang="en-US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25146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/>
              <a:t>Удорожание </a:t>
            </a:r>
            <a:r>
              <a:rPr lang="ru-RU" dirty="0"/>
              <a:t>— рост курса национальной валюты. </a:t>
            </a:r>
            <a:endParaRPr lang="ru-RU" i="1" dirty="0"/>
          </a:p>
          <a:p>
            <a:pPr eaLnBrk="1" hangingPunct="1">
              <a:defRPr/>
            </a:pPr>
            <a:r>
              <a:rPr lang="ru-RU" i="1" dirty="0"/>
              <a:t>Обесценение</a:t>
            </a:r>
            <a:r>
              <a:rPr lang="ru-RU" dirty="0"/>
              <a:t>— падение курса национальной валюты. </a:t>
            </a:r>
            <a:endParaRPr lang="en-US" dirty="0"/>
          </a:p>
        </p:txBody>
      </p:sp>
      <p:pic>
        <p:nvPicPr>
          <p:cNvPr id="279555" name="Рисунок 3" descr="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76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   Режимы валютного курса.</a:t>
            </a:r>
          </a:p>
        </p:txBody>
      </p:sp>
      <p:graphicFrame>
        <p:nvGraphicFramePr>
          <p:cNvPr id="8" name="Рисунок SmartArt 7"/>
          <p:cNvGraphicFramePr>
            <a:graphicFrameLocks noGrp="1"/>
          </p:cNvGraphicFramePr>
          <p:nvPr>
            <p:ph type="dgm" idx="1"/>
          </p:nvPr>
        </p:nvGraphicFramePr>
        <p:xfrm>
          <a:off x="3200400" y="1468192"/>
          <a:ext cx="2895600" cy="11226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2607">
                <a:tc>
                  <a:txBody>
                    <a:bodyPr/>
                    <a:lstStyle/>
                    <a:p>
                      <a:r>
                        <a:rPr lang="ru-RU" sz="3600" b="1" i="0" dirty="0"/>
                        <a:t>    </a:t>
                      </a:r>
                      <a:r>
                        <a:rPr lang="ru-RU" sz="4400" b="1" i="0" dirty="0"/>
                        <a:t>Режим</a:t>
                      </a:r>
                      <a:endParaRPr lang="ru-RU" sz="36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38200" y="4038600"/>
          <a:ext cx="3124200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2800" b="1" dirty="0"/>
                        <a:t>  Фиксированный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486400" y="4038601"/>
          <a:ext cx="3429000" cy="609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ru-RU" sz="2800" b="1" dirty="0"/>
                        <a:t>     Плавающий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Стрелка вниз 24"/>
          <p:cNvSpPr/>
          <p:nvPr/>
        </p:nvSpPr>
        <p:spPr>
          <a:xfrm rot="2120106">
            <a:off x="2600325" y="2616200"/>
            <a:ext cx="1066800" cy="1423988"/>
          </a:xfrm>
          <a:prstGeom prst="downArrow">
            <a:avLst>
              <a:gd name="adj1" fmla="val 26598"/>
              <a:gd name="adj2" fmla="val 32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9235907">
            <a:off x="5634038" y="2565400"/>
            <a:ext cx="946150" cy="1404938"/>
          </a:xfrm>
          <a:prstGeom prst="downArrow">
            <a:avLst>
              <a:gd name="adj1" fmla="val 30786"/>
              <a:gd name="adj2" fmla="val 36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Режимы курса</a:t>
            </a:r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715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i="1" dirty="0"/>
              <a:t>Фиксированный валютный курс </a:t>
            </a:r>
            <a:r>
              <a:rPr lang="ru-RU" sz="2800" dirty="0"/>
              <a:t>— режим, при котором курс национальной валюты привязан жестким соотношением, называемым паритетом (т.е. равенством),</a:t>
            </a:r>
            <a:br>
              <a:rPr lang="ru-RU" sz="2800" dirty="0"/>
            </a:br>
            <a:r>
              <a:rPr lang="ru-RU" sz="2800" dirty="0"/>
              <a:t>к курсу иностранной валюты.</a:t>
            </a:r>
            <a:endParaRPr lang="ru-RU" sz="28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dirty="0"/>
              <a:t>Плавающий валютный курс </a:t>
            </a:r>
            <a:r>
              <a:rPr lang="ru-RU" sz="2800" dirty="0"/>
              <a:t>— режим, при котором курс может изменяться в зависимости от соотношения спроса и предложения на валюту. </a:t>
            </a:r>
          </a:p>
        </p:txBody>
      </p:sp>
      <p:pic>
        <p:nvPicPr>
          <p:cNvPr id="281603" name="Рисунок 4" descr="headoly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47800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82626" name="Содержимое 6" descr="wpapers_ru_Денежный-дождь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2400"/>
            <a:ext cx="9499600" cy="7010400"/>
          </a:xfr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ABD6A4B-8AC0-4B74-AC24-829A2FE2D87F}"/>
              </a:ext>
            </a:extLst>
          </p:cNvPr>
          <p:cNvSpPr/>
          <p:nvPr/>
        </p:nvSpPr>
        <p:spPr>
          <a:xfrm>
            <a:off x="609600" y="1380619"/>
            <a:ext cx="77724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1.Конспект</a:t>
            </a: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Найти и выписать методы </a:t>
            </a:r>
          </a:p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регулирования валютного курса (любой источник)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F735A-4165-4D2C-92B5-A2042F9C24AF}"/>
              </a:ext>
            </a:extLst>
          </p:cNvPr>
          <p:cNvSpPr txBox="1"/>
          <p:nvPr/>
        </p:nvSpPr>
        <p:spPr>
          <a:xfrm>
            <a:off x="990600" y="399068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/>
              <a:t>Задание:</a:t>
            </a:r>
          </a:p>
        </p:txBody>
      </p:sp>
    </p:spTree>
    <p:extLst>
      <p:ext uri="{BB962C8B-B14F-4D97-AF65-F5344CB8AC3E}">
        <p14:creationId xmlns:p14="http://schemas.microsoft.com/office/powerpoint/2010/main" val="197944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"/>
            <a:ext cx="8001000" cy="1905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>
                <a:latin typeface="Arial" charset="0"/>
              </a:rPr>
              <a:t>Движение валюты</a:t>
            </a:r>
            <a:endParaRPr lang="en-US" sz="4000">
              <a:latin typeface="Arial" charset="0"/>
            </a:endParaRPr>
          </a:p>
        </p:txBody>
      </p:sp>
      <p:pic>
        <p:nvPicPr>
          <p:cNvPr id="19458" name="Picture 32" descr="id20150_w2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438400"/>
            <a:ext cx="4789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latin typeface="Arial" charset="0"/>
              </a:rPr>
              <a:t>Валютная </a:t>
            </a:r>
            <a:r>
              <a:rPr lang="ru-RU"/>
              <a:t>система.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Валюта.</a:t>
            </a:r>
          </a:p>
          <a:p>
            <a:pPr eaLnBrk="1" hangingPunct="1">
              <a:defRPr/>
            </a:pPr>
            <a:r>
              <a:rPr lang="ru-RU" dirty="0"/>
              <a:t>Обменный курс валюты.</a:t>
            </a:r>
          </a:p>
          <a:p>
            <a:pPr eaLnBrk="1" hangingPunct="1">
              <a:defRPr/>
            </a:pPr>
            <a:r>
              <a:rPr lang="ru-RU" dirty="0"/>
              <a:t>Факторы влияющие на обменный курс валюты.</a:t>
            </a:r>
          </a:p>
          <a:p>
            <a:pPr eaLnBrk="1" hangingPunct="1">
              <a:defRPr/>
            </a:pPr>
            <a:r>
              <a:rPr lang="ru-RU" dirty="0"/>
              <a:t>Системы с фиксированными и плавающими курсами.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Валюта —</a:t>
            </a: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7250113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                              — деньги, используемые</a:t>
            </a:r>
            <a:br>
              <a:rPr lang="ru-RU" sz="2800" dirty="0"/>
            </a:br>
            <a:r>
              <a:rPr lang="ru-RU" sz="2800" dirty="0"/>
              <a:t>                                                       в стране.</a:t>
            </a:r>
          </a:p>
        </p:txBody>
      </p:sp>
      <p:pic>
        <p:nvPicPr>
          <p:cNvPr id="21507" name="Рисунок 7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0">
                <a:solidFill>
                  <a:schemeClr val="tx1"/>
                </a:solidFill>
              </a:rPr>
              <a:t>Два вида валют</a:t>
            </a:r>
            <a:br>
              <a:rPr lang="en-US" sz="4000" b="0">
                <a:solidFill>
                  <a:schemeClr val="tx1"/>
                </a:solidFill>
              </a:rPr>
            </a:br>
            <a:endParaRPr lang="en-US" sz="4000" b="0">
              <a:solidFill>
                <a:schemeClr val="tx1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B0F8E88A-4E72-4690-9C43-A76509286E63}"/>
              </a:ext>
            </a:extLst>
          </p:cNvPr>
          <p:cNvGraphicFramePr/>
          <p:nvPr/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272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Иностранные валюты </a:t>
            </a:r>
            <a:br>
              <a:rPr lang="ru-RU" sz="4000" dirty="0"/>
            </a:br>
            <a:endParaRPr lang="en-US" sz="4000" dirty="0"/>
          </a:p>
        </p:txBody>
      </p:sp>
      <p:pic>
        <p:nvPicPr>
          <p:cNvPr id="272387" name="Picture 3" descr="€20 banknote front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114800"/>
            <a:ext cx="38862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 descr="twenty dollar b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42672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381000" y="137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Доллар США</a:t>
            </a:r>
            <a:endParaRPr lang="en-US" b="1"/>
          </a:p>
        </p:txBody>
      </p:sp>
      <p:sp>
        <p:nvSpPr>
          <p:cNvPr id="272390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Евро</a:t>
            </a:r>
            <a:endParaRPr lang="en-US" b="1"/>
          </a:p>
        </p:txBody>
      </p:sp>
      <p:pic>
        <p:nvPicPr>
          <p:cNvPr id="272391" name="Picture 7" descr="twenty dollar bi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8034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2" name="Picture 8" descr="€20 banknote backsid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14800"/>
            <a:ext cx="38862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Иностранные валюты </a:t>
            </a:r>
            <a:br>
              <a:rPr lang="ru-RU" sz="4000" dirty="0"/>
            </a:br>
            <a:endParaRPr lang="en-US" sz="4000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Британский фунт стерлингов</a:t>
            </a:r>
            <a:endParaRPr lang="en-US" b="1"/>
          </a:p>
        </p:txBody>
      </p:sp>
      <p:sp>
        <p:nvSpPr>
          <p:cNvPr id="273411" name="Text Box 4"/>
          <p:cNvSpPr txBox="1">
            <a:spLocks noChangeArrowheads="1"/>
          </p:cNvSpPr>
          <p:nvPr/>
        </p:nvSpPr>
        <p:spPr bwMode="auto">
          <a:xfrm>
            <a:off x="4876800" y="1371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Швейцарский франк</a:t>
            </a:r>
            <a:endParaRPr lang="en-US" b="1"/>
          </a:p>
        </p:txBody>
      </p:sp>
      <p:pic>
        <p:nvPicPr>
          <p:cNvPr id="273412" name="Picture 5" descr="£20 Note - Fr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3276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3" name="Picture 6" descr="£20 Note - B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962400"/>
            <a:ext cx="32766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4" name="Picture 7" descr="20er-Not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990600"/>
            <a:ext cx="25241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415" name="Picture 8" descr="20er-Not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914400"/>
            <a:ext cx="2514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ext Box 3"/>
          <p:cNvSpPr txBox="1">
            <a:spLocks noChangeArrowheads="1"/>
          </p:cNvSpPr>
          <p:nvPr/>
        </p:nvSpPr>
        <p:spPr bwMode="auto">
          <a:xfrm>
            <a:off x="1143000" y="1371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Японская иена</a:t>
            </a:r>
            <a:endParaRPr lang="en-US" b="1"/>
          </a:p>
        </p:txBody>
      </p:sp>
      <p:sp>
        <p:nvSpPr>
          <p:cNvPr id="274434" name="Text Box 4"/>
          <p:cNvSpPr txBox="1">
            <a:spLocks noChangeArrowheads="1"/>
          </p:cNvSpPr>
          <p:nvPr/>
        </p:nvSpPr>
        <p:spPr bwMode="auto">
          <a:xfrm>
            <a:off x="4800600" y="14478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Китайский юань</a:t>
            </a:r>
            <a:endParaRPr lang="en-US" b="1"/>
          </a:p>
        </p:txBody>
      </p:sp>
      <p:pic>
        <p:nvPicPr>
          <p:cNvPr id="274435" name="Picture 5" descr="d02000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41910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6" name="Picture 6" descr="d0200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4038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7" name="Picture 7" descr="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4286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8" name="Picture 8" descr="100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67200"/>
            <a:ext cx="4286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42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Иностранные валюты </a:t>
            </a:r>
            <a:br>
              <a:rPr lang="ru-RU" dirty="0"/>
            </a:br>
            <a:endParaRPr lang="en-US" dirty="0"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323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Stream</vt:lpstr>
      <vt:lpstr>         Валютная система </vt:lpstr>
      <vt:lpstr>Презентация PowerPoint</vt:lpstr>
      <vt:lpstr>Презентация PowerPoint</vt:lpstr>
      <vt:lpstr>Валютная система.</vt:lpstr>
      <vt:lpstr>Валюта —</vt:lpstr>
      <vt:lpstr>Два вида валют </vt:lpstr>
      <vt:lpstr>Иностранные валюты  </vt:lpstr>
      <vt:lpstr>Иностранные валюты  </vt:lpstr>
      <vt:lpstr>Иностранные валюты  </vt:lpstr>
      <vt:lpstr>Некоторые валюты имеют символ</vt:lpstr>
      <vt:lpstr>Презентация PowerPoint</vt:lpstr>
      <vt:lpstr>Обменный курс валюты.</vt:lpstr>
      <vt:lpstr>Факторы, влияющие на обменный курс валюты.</vt:lpstr>
      <vt:lpstr>Изменение курса валюты</vt:lpstr>
      <vt:lpstr>   Режимы валютного курса.</vt:lpstr>
      <vt:lpstr>Режимы курса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5. Экономика мира</dc:title>
  <dc:creator>Lenovo</dc:creator>
  <cp:lastModifiedBy>Lenovo</cp:lastModifiedBy>
  <cp:revision>189</cp:revision>
  <dcterms:created xsi:type="dcterms:W3CDTF">2006-01-09T01:46:14Z</dcterms:created>
  <dcterms:modified xsi:type="dcterms:W3CDTF">2020-04-23T15:29:23Z</dcterms:modified>
</cp:coreProperties>
</file>