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5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6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5"/>
  </p:notesMasterIdLst>
  <p:sldIdLst>
    <p:sldId id="256" r:id="rId2"/>
    <p:sldId id="293" r:id="rId3"/>
    <p:sldId id="257" r:id="rId4"/>
    <p:sldId id="258" r:id="rId5"/>
    <p:sldId id="259" r:id="rId6"/>
    <p:sldId id="260" r:id="rId7"/>
    <p:sldId id="262" r:id="rId8"/>
    <p:sldId id="261" r:id="rId9"/>
    <p:sldId id="290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91" r:id="rId21"/>
    <p:sldId id="292" r:id="rId22"/>
    <p:sldId id="273" r:id="rId23"/>
    <p:sldId id="274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3002" autoAdjust="0"/>
  </p:normalViewPr>
  <p:slideViewPr>
    <p:cSldViewPr>
      <p:cViewPr varScale="1">
        <p:scale>
          <a:sx n="63" d="100"/>
          <a:sy n="63" d="100"/>
        </p:scale>
        <p:origin x="2026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_rels/data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image" Target="../media/image5.jpeg"/></Relationships>
</file>

<file path=ppt/diagrams/_rels/data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image" Target="../media/image8.jpeg"/></Relationships>
</file>

<file path=ppt/diagrams/_rels/drawing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image" Target="../media/image5.jpeg"/></Relationships>
</file>

<file path=ppt/diagrams/_rels/drawing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image" Target="../media/image8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658A2D4-BA42-4E31-B3C6-8D5C30CD9230}" type="doc">
      <dgm:prSet loTypeId="urn:microsoft.com/office/officeart/2005/8/layout/pyramid4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126856E-1122-444A-B888-0E1F14E1A4C9}">
      <dgm:prSet phldrT="[Текст]" custT="1"/>
      <dgm:spPr>
        <a:solidFill>
          <a:srgbClr val="00B0F0"/>
        </a:solidFill>
      </dgm:spPr>
      <dgm:t>
        <a:bodyPr/>
        <a:lstStyle/>
        <a:p>
          <a:r>
            <a:rPr lang="ru-RU" sz="2400" dirty="0"/>
            <a:t>Правила изобличения</a:t>
          </a:r>
        </a:p>
      </dgm:t>
    </dgm:pt>
    <dgm:pt modelId="{83F0EE9F-2382-424C-A526-3ED994743B04}" type="parTrans" cxnId="{2EC3E7D7-E659-4D90-935B-9C9FA65E9822}">
      <dgm:prSet/>
      <dgm:spPr/>
      <dgm:t>
        <a:bodyPr/>
        <a:lstStyle/>
        <a:p>
          <a:endParaRPr lang="ru-RU"/>
        </a:p>
      </dgm:t>
    </dgm:pt>
    <dgm:pt modelId="{5FC5624D-63D2-49E0-956F-37E6009DD85C}" type="sibTrans" cxnId="{2EC3E7D7-E659-4D90-935B-9C9FA65E9822}">
      <dgm:prSet/>
      <dgm:spPr/>
      <dgm:t>
        <a:bodyPr/>
        <a:lstStyle/>
        <a:p>
          <a:endParaRPr lang="ru-RU"/>
        </a:p>
      </dgm:t>
    </dgm:pt>
    <dgm:pt modelId="{AD4D2254-8924-4BA6-BBD1-DCBB80E9C4B5}">
      <dgm:prSet phldrT="[Текст]" custT="1"/>
      <dgm:spPr>
        <a:solidFill>
          <a:srgbClr val="00B0F0"/>
        </a:solidFill>
      </dgm:spPr>
      <dgm:t>
        <a:bodyPr/>
        <a:lstStyle/>
        <a:p>
          <a:r>
            <a:rPr lang="ru-RU" sz="2000" dirty="0"/>
            <a:t>Предание суду</a:t>
          </a:r>
        </a:p>
      </dgm:t>
    </dgm:pt>
    <dgm:pt modelId="{CA615A69-8E22-487C-A29A-1C94E16BFC98}" type="parTrans" cxnId="{EC71BB30-B08F-40C1-8707-FC6184EEDC0D}">
      <dgm:prSet/>
      <dgm:spPr/>
      <dgm:t>
        <a:bodyPr/>
        <a:lstStyle/>
        <a:p>
          <a:endParaRPr lang="ru-RU"/>
        </a:p>
      </dgm:t>
    </dgm:pt>
    <dgm:pt modelId="{F234A8A4-A786-40B1-8678-574F2BF4695B}" type="sibTrans" cxnId="{EC71BB30-B08F-40C1-8707-FC6184EEDC0D}">
      <dgm:prSet/>
      <dgm:spPr/>
      <dgm:t>
        <a:bodyPr/>
        <a:lstStyle/>
        <a:p>
          <a:endParaRPr lang="ru-RU"/>
        </a:p>
      </dgm:t>
    </dgm:pt>
    <dgm:pt modelId="{DBA0B80B-F910-4052-9329-A750F7394CA3}">
      <dgm:prSet phldrT="[Текст]" custT="1"/>
      <dgm:spPr>
        <a:solidFill>
          <a:srgbClr val="002060"/>
        </a:solidFill>
      </dgm:spPr>
      <dgm:t>
        <a:bodyPr/>
        <a:lstStyle/>
        <a:p>
          <a:r>
            <a:rPr lang="ru-RU" sz="2800" dirty="0"/>
            <a:t>Нормы УПП</a:t>
          </a:r>
        </a:p>
      </dgm:t>
    </dgm:pt>
    <dgm:pt modelId="{3AD92696-64BC-429B-A31E-7A987AAB210D}" type="parTrans" cxnId="{66078A47-5754-44C2-B641-AD214AFEE26F}">
      <dgm:prSet/>
      <dgm:spPr/>
      <dgm:t>
        <a:bodyPr/>
        <a:lstStyle/>
        <a:p>
          <a:endParaRPr lang="ru-RU"/>
        </a:p>
      </dgm:t>
    </dgm:pt>
    <dgm:pt modelId="{60DEAF92-F8B4-4BC5-AA0E-35597BCB2571}" type="sibTrans" cxnId="{66078A47-5754-44C2-B641-AD214AFEE26F}">
      <dgm:prSet/>
      <dgm:spPr/>
      <dgm:t>
        <a:bodyPr/>
        <a:lstStyle/>
        <a:p>
          <a:endParaRPr lang="ru-RU"/>
        </a:p>
      </dgm:t>
    </dgm:pt>
    <dgm:pt modelId="{E73CC866-68D7-4D28-A475-DAB242E8C65A}">
      <dgm:prSet phldrT="[Текст]" custT="1"/>
      <dgm:spPr>
        <a:solidFill>
          <a:srgbClr val="00B0F0"/>
        </a:solidFill>
      </dgm:spPr>
      <dgm:t>
        <a:bodyPr/>
        <a:lstStyle/>
        <a:p>
          <a:r>
            <a:rPr lang="ru-RU" sz="1800" dirty="0"/>
            <a:t>Назначение наказания</a:t>
          </a:r>
        </a:p>
      </dgm:t>
    </dgm:pt>
    <dgm:pt modelId="{27866C15-49F5-40D3-B70B-D38C423FFBD3}" type="parTrans" cxnId="{8FEC3488-D4AD-4F1A-9A58-C9D605E9FC97}">
      <dgm:prSet/>
      <dgm:spPr/>
      <dgm:t>
        <a:bodyPr/>
        <a:lstStyle/>
        <a:p>
          <a:endParaRPr lang="ru-RU"/>
        </a:p>
      </dgm:t>
    </dgm:pt>
    <dgm:pt modelId="{92A05485-99DB-4BD4-9280-A056D3D52E8C}" type="sibTrans" cxnId="{8FEC3488-D4AD-4F1A-9A58-C9D605E9FC97}">
      <dgm:prSet/>
      <dgm:spPr/>
      <dgm:t>
        <a:bodyPr/>
        <a:lstStyle/>
        <a:p>
          <a:endParaRPr lang="ru-RU"/>
        </a:p>
      </dgm:t>
    </dgm:pt>
    <dgm:pt modelId="{6CD858EB-404D-48C3-9376-08D266F8AD97}" type="pres">
      <dgm:prSet presAssocID="{E658A2D4-BA42-4E31-B3C6-8D5C30CD9230}" presName="compositeShape" presStyleCnt="0">
        <dgm:presLayoutVars>
          <dgm:chMax val="9"/>
          <dgm:dir/>
          <dgm:resizeHandles val="exact"/>
        </dgm:presLayoutVars>
      </dgm:prSet>
      <dgm:spPr/>
    </dgm:pt>
    <dgm:pt modelId="{DA55B488-1B96-49EB-8A75-DA735A8175B8}" type="pres">
      <dgm:prSet presAssocID="{E658A2D4-BA42-4E31-B3C6-8D5C30CD9230}" presName="triangle1" presStyleLbl="node1" presStyleIdx="0" presStyleCnt="4" custScaleX="166667">
        <dgm:presLayoutVars>
          <dgm:bulletEnabled val="1"/>
        </dgm:presLayoutVars>
      </dgm:prSet>
      <dgm:spPr/>
    </dgm:pt>
    <dgm:pt modelId="{F9B8FBBD-0D5A-49B7-BAD9-5945A7BEDA36}" type="pres">
      <dgm:prSet presAssocID="{E658A2D4-BA42-4E31-B3C6-8D5C30CD9230}" presName="triangle2" presStyleLbl="node1" presStyleIdx="1" presStyleCnt="4">
        <dgm:presLayoutVars>
          <dgm:bulletEnabled val="1"/>
        </dgm:presLayoutVars>
      </dgm:prSet>
      <dgm:spPr/>
    </dgm:pt>
    <dgm:pt modelId="{6FCD1CC0-980B-494F-9B15-950BA1F84D92}" type="pres">
      <dgm:prSet presAssocID="{E658A2D4-BA42-4E31-B3C6-8D5C30CD9230}" presName="triangle3" presStyleLbl="node1" presStyleIdx="2" presStyleCnt="4">
        <dgm:presLayoutVars>
          <dgm:bulletEnabled val="1"/>
        </dgm:presLayoutVars>
      </dgm:prSet>
      <dgm:spPr/>
    </dgm:pt>
    <dgm:pt modelId="{DCCB4AFD-5C92-4A0E-8DA5-60F2726004CB}" type="pres">
      <dgm:prSet presAssocID="{E658A2D4-BA42-4E31-B3C6-8D5C30CD9230}" presName="triangle4" presStyleLbl="node1" presStyleIdx="3" presStyleCnt="4">
        <dgm:presLayoutVars>
          <dgm:bulletEnabled val="1"/>
        </dgm:presLayoutVars>
      </dgm:prSet>
      <dgm:spPr/>
    </dgm:pt>
  </dgm:ptLst>
  <dgm:cxnLst>
    <dgm:cxn modelId="{CF293C1A-7ADD-4FBB-B08A-E8CE15CC7B24}" type="presOf" srcId="{E73CC866-68D7-4D28-A475-DAB242E8C65A}" destId="{DCCB4AFD-5C92-4A0E-8DA5-60F2726004CB}" srcOrd="0" destOrd="0" presId="urn:microsoft.com/office/officeart/2005/8/layout/pyramid4"/>
    <dgm:cxn modelId="{025BED25-7F76-495C-91F4-5D604196AD1A}" type="presOf" srcId="{AD4D2254-8924-4BA6-BBD1-DCBB80E9C4B5}" destId="{F9B8FBBD-0D5A-49B7-BAD9-5945A7BEDA36}" srcOrd="0" destOrd="0" presId="urn:microsoft.com/office/officeart/2005/8/layout/pyramid4"/>
    <dgm:cxn modelId="{EC71BB30-B08F-40C1-8707-FC6184EEDC0D}" srcId="{E658A2D4-BA42-4E31-B3C6-8D5C30CD9230}" destId="{AD4D2254-8924-4BA6-BBD1-DCBB80E9C4B5}" srcOrd="1" destOrd="0" parTransId="{CA615A69-8E22-487C-A29A-1C94E16BFC98}" sibTransId="{F234A8A4-A786-40B1-8678-574F2BF4695B}"/>
    <dgm:cxn modelId="{66078A47-5754-44C2-B641-AD214AFEE26F}" srcId="{E658A2D4-BA42-4E31-B3C6-8D5C30CD9230}" destId="{DBA0B80B-F910-4052-9329-A750F7394CA3}" srcOrd="2" destOrd="0" parTransId="{3AD92696-64BC-429B-A31E-7A987AAB210D}" sibTransId="{60DEAF92-F8B4-4BC5-AA0E-35597BCB2571}"/>
    <dgm:cxn modelId="{28D5B367-953A-4B42-B45B-7E3F35DE119F}" type="presOf" srcId="{3126856E-1122-444A-B888-0E1F14E1A4C9}" destId="{DA55B488-1B96-49EB-8A75-DA735A8175B8}" srcOrd="0" destOrd="0" presId="urn:microsoft.com/office/officeart/2005/8/layout/pyramid4"/>
    <dgm:cxn modelId="{AFC6534E-DA7E-40EA-82AE-CC927BBD159C}" type="presOf" srcId="{DBA0B80B-F910-4052-9329-A750F7394CA3}" destId="{6FCD1CC0-980B-494F-9B15-950BA1F84D92}" srcOrd="0" destOrd="0" presId="urn:microsoft.com/office/officeart/2005/8/layout/pyramid4"/>
    <dgm:cxn modelId="{8FEC3488-D4AD-4F1A-9A58-C9D605E9FC97}" srcId="{E658A2D4-BA42-4E31-B3C6-8D5C30CD9230}" destId="{E73CC866-68D7-4D28-A475-DAB242E8C65A}" srcOrd="3" destOrd="0" parTransId="{27866C15-49F5-40D3-B70B-D38C423FFBD3}" sibTransId="{92A05485-99DB-4BD4-9280-A056D3D52E8C}"/>
    <dgm:cxn modelId="{9515C395-818A-4861-B247-8CB99023978E}" type="presOf" srcId="{E658A2D4-BA42-4E31-B3C6-8D5C30CD9230}" destId="{6CD858EB-404D-48C3-9376-08D266F8AD97}" srcOrd="0" destOrd="0" presId="urn:microsoft.com/office/officeart/2005/8/layout/pyramid4"/>
    <dgm:cxn modelId="{2EC3E7D7-E659-4D90-935B-9C9FA65E9822}" srcId="{E658A2D4-BA42-4E31-B3C6-8D5C30CD9230}" destId="{3126856E-1122-444A-B888-0E1F14E1A4C9}" srcOrd="0" destOrd="0" parTransId="{83F0EE9F-2382-424C-A526-3ED994743B04}" sibTransId="{5FC5624D-63D2-49E0-956F-37E6009DD85C}"/>
    <dgm:cxn modelId="{37AE46CA-29B9-425E-A5B6-C04B12B3BB38}" type="presParOf" srcId="{6CD858EB-404D-48C3-9376-08D266F8AD97}" destId="{DA55B488-1B96-49EB-8A75-DA735A8175B8}" srcOrd="0" destOrd="0" presId="urn:microsoft.com/office/officeart/2005/8/layout/pyramid4"/>
    <dgm:cxn modelId="{B97E581D-6F19-4EC2-8DF8-879E6611E68A}" type="presParOf" srcId="{6CD858EB-404D-48C3-9376-08D266F8AD97}" destId="{F9B8FBBD-0D5A-49B7-BAD9-5945A7BEDA36}" srcOrd="1" destOrd="0" presId="urn:microsoft.com/office/officeart/2005/8/layout/pyramid4"/>
    <dgm:cxn modelId="{707FB9AF-24A2-4C13-B23D-4985C16D5E50}" type="presParOf" srcId="{6CD858EB-404D-48C3-9376-08D266F8AD97}" destId="{6FCD1CC0-980B-494F-9B15-950BA1F84D92}" srcOrd="2" destOrd="0" presId="urn:microsoft.com/office/officeart/2005/8/layout/pyramid4"/>
    <dgm:cxn modelId="{162AAE1A-6918-4568-947C-29604E480C28}" type="presParOf" srcId="{6CD858EB-404D-48C3-9376-08D266F8AD97}" destId="{DCCB4AFD-5C92-4A0E-8DA5-60F2726004CB}" srcOrd="3" destOrd="0" presId="urn:microsoft.com/office/officeart/2005/8/layout/pyramid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0FCD50F-3A50-464E-9E44-46332524CDB1}" type="doc">
      <dgm:prSet loTypeId="urn:microsoft.com/office/officeart/2005/8/layout/cycle5" loCatId="cycle" qsTypeId="urn:microsoft.com/office/officeart/2005/8/quickstyle/simple4" qsCatId="simple" csTypeId="urn:microsoft.com/office/officeart/2005/8/colors/accent5_2" csCatId="accent5" phldr="1"/>
      <dgm:spPr/>
      <dgm:t>
        <a:bodyPr/>
        <a:lstStyle/>
        <a:p>
          <a:endParaRPr lang="ru-RU"/>
        </a:p>
      </dgm:t>
    </dgm:pt>
    <dgm:pt modelId="{D8C2030B-62C0-424E-A971-74E1A53EF377}">
      <dgm:prSet phldrT="[Текст]"/>
      <dgm:spPr/>
      <dgm:t>
        <a:bodyPr/>
        <a:lstStyle/>
        <a:p>
          <a:r>
            <a:rPr lang="ru-RU" dirty="0"/>
            <a:t>Задержание </a:t>
          </a:r>
        </a:p>
      </dgm:t>
    </dgm:pt>
    <dgm:pt modelId="{56BE52EE-5C2D-411F-9092-DC1B9DDADDD9}" type="parTrans" cxnId="{7E8886A0-EC99-42D2-9D19-6BA6E310CD34}">
      <dgm:prSet/>
      <dgm:spPr/>
      <dgm:t>
        <a:bodyPr/>
        <a:lstStyle/>
        <a:p>
          <a:endParaRPr lang="ru-RU"/>
        </a:p>
      </dgm:t>
    </dgm:pt>
    <dgm:pt modelId="{146FDAAF-E080-488E-A9EE-9EAE8BA00F67}" type="sibTrans" cxnId="{7E8886A0-EC99-42D2-9D19-6BA6E310CD34}">
      <dgm:prSet/>
      <dgm:spPr/>
      <dgm:t>
        <a:bodyPr/>
        <a:lstStyle/>
        <a:p>
          <a:endParaRPr lang="ru-RU"/>
        </a:p>
      </dgm:t>
    </dgm:pt>
    <dgm:pt modelId="{C377A7B5-F192-4D65-99D2-AD8079636C05}">
      <dgm:prSet phldrT="[Текст]"/>
      <dgm:spPr/>
      <dgm:t>
        <a:bodyPr/>
        <a:lstStyle/>
        <a:p>
          <a:r>
            <a:rPr lang="ru-RU" dirty="0"/>
            <a:t>Обыск </a:t>
          </a:r>
        </a:p>
      </dgm:t>
    </dgm:pt>
    <dgm:pt modelId="{866F5934-CA7F-4C13-BFC0-C9B040524EEE}" type="parTrans" cxnId="{EED2F65F-E97A-420A-A5A1-A5413E97D4A6}">
      <dgm:prSet/>
      <dgm:spPr/>
      <dgm:t>
        <a:bodyPr/>
        <a:lstStyle/>
        <a:p>
          <a:endParaRPr lang="ru-RU"/>
        </a:p>
      </dgm:t>
    </dgm:pt>
    <dgm:pt modelId="{E800D74A-53C5-4A80-A612-701742368A71}" type="sibTrans" cxnId="{EED2F65F-E97A-420A-A5A1-A5413E97D4A6}">
      <dgm:prSet/>
      <dgm:spPr/>
      <dgm:t>
        <a:bodyPr/>
        <a:lstStyle/>
        <a:p>
          <a:endParaRPr lang="ru-RU"/>
        </a:p>
      </dgm:t>
    </dgm:pt>
    <dgm:pt modelId="{F9526F1A-B630-4A93-984E-7E9ADDB4541F}">
      <dgm:prSet phldrT="[Текст]"/>
      <dgm:spPr/>
      <dgm:t>
        <a:bodyPr/>
        <a:lstStyle/>
        <a:p>
          <a:r>
            <a:rPr lang="ru-RU" dirty="0"/>
            <a:t>Арест </a:t>
          </a:r>
        </a:p>
      </dgm:t>
    </dgm:pt>
    <dgm:pt modelId="{4E21C815-6914-4447-B9E3-E442479357C8}" type="parTrans" cxnId="{FEF8F371-C8B8-4575-86AB-E9450973CEC7}">
      <dgm:prSet/>
      <dgm:spPr/>
      <dgm:t>
        <a:bodyPr/>
        <a:lstStyle/>
        <a:p>
          <a:endParaRPr lang="ru-RU"/>
        </a:p>
      </dgm:t>
    </dgm:pt>
    <dgm:pt modelId="{533A5AC3-3AD3-4EC5-87F7-5F828F021322}" type="sibTrans" cxnId="{FEF8F371-C8B8-4575-86AB-E9450973CEC7}">
      <dgm:prSet/>
      <dgm:spPr/>
      <dgm:t>
        <a:bodyPr/>
        <a:lstStyle/>
        <a:p>
          <a:endParaRPr lang="ru-RU"/>
        </a:p>
      </dgm:t>
    </dgm:pt>
    <dgm:pt modelId="{0D449AAB-4D11-4D4A-B89A-22DD46DAC95A}">
      <dgm:prSet phldrT="[Текст]"/>
      <dgm:spPr/>
      <dgm:t>
        <a:bodyPr/>
        <a:lstStyle/>
        <a:p>
          <a:r>
            <a:rPr lang="ru-RU" dirty="0"/>
            <a:t>Изобличение </a:t>
          </a:r>
        </a:p>
      </dgm:t>
    </dgm:pt>
    <dgm:pt modelId="{856369E4-59CC-4023-9710-F437C8ADE9E5}" type="parTrans" cxnId="{207E9A65-F045-475B-99FF-11440D30BFDA}">
      <dgm:prSet/>
      <dgm:spPr/>
      <dgm:t>
        <a:bodyPr/>
        <a:lstStyle/>
        <a:p>
          <a:endParaRPr lang="ru-RU"/>
        </a:p>
      </dgm:t>
    </dgm:pt>
    <dgm:pt modelId="{67E22812-D582-45B3-ACE7-08BC0F35E8E7}" type="sibTrans" cxnId="{207E9A65-F045-475B-99FF-11440D30BFDA}">
      <dgm:prSet/>
      <dgm:spPr/>
      <dgm:t>
        <a:bodyPr/>
        <a:lstStyle/>
        <a:p>
          <a:endParaRPr lang="ru-RU"/>
        </a:p>
      </dgm:t>
    </dgm:pt>
    <dgm:pt modelId="{1ACF77D8-5E35-4374-A8EC-DED055723247}">
      <dgm:prSet phldrT="[Текст]"/>
      <dgm:spPr/>
      <dgm:t>
        <a:bodyPr/>
        <a:lstStyle/>
        <a:p>
          <a:r>
            <a:rPr lang="ru-RU" dirty="0"/>
            <a:t>Обвинение </a:t>
          </a:r>
        </a:p>
      </dgm:t>
    </dgm:pt>
    <dgm:pt modelId="{BEA5D835-9398-4E0A-BC94-08118E8F8133}" type="parTrans" cxnId="{00E44E09-DCB0-4CAA-80B1-D79FD90EE026}">
      <dgm:prSet/>
      <dgm:spPr/>
      <dgm:t>
        <a:bodyPr/>
        <a:lstStyle/>
        <a:p>
          <a:endParaRPr lang="ru-RU"/>
        </a:p>
      </dgm:t>
    </dgm:pt>
    <dgm:pt modelId="{F8F3D515-E68C-4FD0-985A-932CD7590A03}" type="sibTrans" cxnId="{00E44E09-DCB0-4CAA-80B1-D79FD90EE026}">
      <dgm:prSet/>
      <dgm:spPr/>
      <dgm:t>
        <a:bodyPr/>
        <a:lstStyle/>
        <a:p>
          <a:endParaRPr lang="ru-RU"/>
        </a:p>
      </dgm:t>
    </dgm:pt>
    <dgm:pt modelId="{A39CC738-4EA4-44F5-8910-C054774379DC}" type="pres">
      <dgm:prSet presAssocID="{10FCD50F-3A50-464E-9E44-46332524CDB1}" presName="cycle" presStyleCnt="0">
        <dgm:presLayoutVars>
          <dgm:dir/>
          <dgm:resizeHandles val="exact"/>
        </dgm:presLayoutVars>
      </dgm:prSet>
      <dgm:spPr/>
    </dgm:pt>
    <dgm:pt modelId="{E046E02C-9D64-4E50-AE17-B7EDE7C6DFE3}" type="pres">
      <dgm:prSet presAssocID="{D8C2030B-62C0-424E-A971-74E1A53EF377}" presName="node" presStyleLbl="node1" presStyleIdx="0" presStyleCnt="5" custScaleX="145295">
        <dgm:presLayoutVars>
          <dgm:bulletEnabled val="1"/>
        </dgm:presLayoutVars>
      </dgm:prSet>
      <dgm:spPr/>
    </dgm:pt>
    <dgm:pt modelId="{866A6C15-6200-425B-B25E-793895A18950}" type="pres">
      <dgm:prSet presAssocID="{D8C2030B-62C0-424E-A971-74E1A53EF377}" presName="spNode" presStyleCnt="0"/>
      <dgm:spPr/>
    </dgm:pt>
    <dgm:pt modelId="{A3627C76-BF84-48C0-A669-40985DA0F64F}" type="pres">
      <dgm:prSet presAssocID="{146FDAAF-E080-488E-A9EE-9EAE8BA00F67}" presName="sibTrans" presStyleLbl="sibTrans1D1" presStyleIdx="0" presStyleCnt="5"/>
      <dgm:spPr/>
    </dgm:pt>
    <dgm:pt modelId="{B894D4CB-49E7-4B89-BBAA-AC0A8219F1B4}" type="pres">
      <dgm:prSet presAssocID="{C377A7B5-F192-4D65-99D2-AD8079636C05}" presName="node" presStyleLbl="node1" presStyleIdx="1" presStyleCnt="5" custScaleX="157713">
        <dgm:presLayoutVars>
          <dgm:bulletEnabled val="1"/>
        </dgm:presLayoutVars>
      </dgm:prSet>
      <dgm:spPr/>
    </dgm:pt>
    <dgm:pt modelId="{F2C9E90E-07D1-4C3B-BBD9-0A6736FB6949}" type="pres">
      <dgm:prSet presAssocID="{C377A7B5-F192-4D65-99D2-AD8079636C05}" presName="spNode" presStyleCnt="0"/>
      <dgm:spPr/>
    </dgm:pt>
    <dgm:pt modelId="{95FF3741-B6E2-451E-B4BB-37F069CAEFF7}" type="pres">
      <dgm:prSet presAssocID="{E800D74A-53C5-4A80-A612-701742368A71}" presName="sibTrans" presStyleLbl="sibTrans1D1" presStyleIdx="1" presStyleCnt="5"/>
      <dgm:spPr/>
    </dgm:pt>
    <dgm:pt modelId="{54E43A66-8283-4B21-93A3-80BA806D0776}" type="pres">
      <dgm:prSet presAssocID="{F9526F1A-B630-4A93-984E-7E9ADDB4541F}" presName="node" presStyleLbl="node1" presStyleIdx="2" presStyleCnt="5" custScaleX="150898">
        <dgm:presLayoutVars>
          <dgm:bulletEnabled val="1"/>
        </dgm:presLayoutVars>
      </dgm:prSet>
      <dgm:spPr/>
    </dgm:pt>
    <dgm:pt modelId="{CB7BB90B-6270-4413-A0A9-7966B3A571B9}" type="pres">
      <dgm:prSet presAssocID="{F9526F1A-B630-4A93-984E-7E9ADDB4541F}" presName="spNode" presStyleCnt="0"/>
      <dgm:spPr/>
    </dgm:pt>
    <dgm:pt modelId="{105560E0-7E7E-4E7A-9A33-A5D8C4D3113A}" type="pres">
      <dgm:prSet presAssocID="{533A5AC3-3AD3-4EC5-87F7-5F828F021322}" presName="sibTrans" presStyleLbl="sibTrans1D1" presStyleIdx="2" presStyleCnt="5"/>
      <dgm:spPr/>
    </dgm:pt>
    <dgm:pt modelId="{93C80144-9C5E-48BE-BCC5-852D26A816E4}" type="pres">
      <dgm:prSet presAssocID="{0D449AAB-4D11-4D4A-B89A-22DD46DAC95A}" presName="node" presStyleLbl="node1" presStyleIdx="3" presStyleCnt="5" custScaleX="141913">
        <dgm:presLayoutVars>
          <dgm:bulletEnabled val="1"/>
        </dgm:presLayoutVars>
      </dgm:prSet>
      <dgm:spPr/>
    </dgm:pt>
    <dgm:pt modelId="{2A94CF40-82B1-41E0-A09B-E1ECEF61286C}" type="pres">
      <dgm:prSet presAssocID="{0D449AAB-4D11-4D4A-B89A-22DD46DAC95A}" presName="spNode" presStyleCnt="0"/>
      <dgm:spPr/>
    </dgm:pt>
    <dgm:pt modelId="{237F84BC-E9AD-4AC3-B0E1-D00F22F4581F}" type="pres">
      <dgm:prSet presAssocID="{67E22812-D582-45B3-ACE7-08BC0F35E8E7}" presName="sibTrans" presStyleLbl="sibTrans1D1" presStyleIdx="3" presStyleCnt="5"/>
      <dgm:spPr/>
    </dgm:pt>
    <dgm:pt modelId="{DA63D515-D2F8-4084-94AC-53FE24D4BABE}" type="pres">
      <dgm:prSet presAssocID="{1ACF77D8-5E35-4374-A8EC-DED055723247}" presName="node" presStyleLbl="node1" presStyleIdx="4" presStyleCnt="5" custScaleX="154081">
        <dgm:presLayoutVars>
          <dgm:bulletEnabled val="1"/>
        </dgm:presLayoutVars>
      </dgm:prSet>
      <dgm:spPr/>
    </dgm:pt>
    <dgm:pt modelId="{FAE2FA73-563D-46D7-B658-238D846ED534}" type="pres">
      <dgm:prSet presAssocID="{1ACF77D8-5E35-4374-A8EC-DED055723247}" presName="spNode" presStyleCnt="0"/>
      <dgm:spPr/>
    </dgm:pt>
    <dgm:pt modelId="{2BE6DA1E-C89D-4910-9DFE-4B801E33A2CE}" type="pres">
      <dgm:prSet presAssocID="{F8F3D515-E68C-4FD0-985A-932CD7590A03}" presName="sibTrans" presStyleLbl="sibTrans1D1" presStyleIdx="4" presStyleCnt="5"/>
      <dgm:spPr/>
    </dgm:pt>
  </dgm:ptLst>
  <dgm:cxnLst>
    <dgm:cxn modelId="{113C4608-D784-49D9-BE21-22585F57229A}" type="presOf" srcId="{146FDAAF-E080-488E-A9EE-9EAE8BA00F67}" destId="{A3627C76-BF84-48C0-A669-40985DA0F64F}" srcOrd="0" destOrd="0" presId="urn:microsoft.com/office/officeart/2005/8/layout/cycle5"/>
    <dgm:cxn modelId="{00E44E09-DCB0-4CAA-80B1-D79FD90EE026}" srcId="{10FCD50F-3A50-464E-9E44-46332524CDB1}" destId="{1ACF77D8-5E35-4374-A8EC-DED055723247}" srcOrd="4" destOrd="0" parTransId="{BEA5D835-9398-4E0A-BC94-08118E8F8133}" sibTransId="{F8F3D515-E68C-4FD0-985A-932CD7590A03}"/>
    <dgm:cxn modelId="{EED2F65F-E97A-420A-A5A1-A5413E97D4A6}" srcId="{10FCD50F-3A50-464E-9E44-46332524CDB1}" destId="{C377A7B5-F192-4D65-99D2-AD8079636C05}" srcOrd="1" destOrd="0" parTransId="{866F5934-CA7F-4C13-BFC0-C9B040524EEE}" sibTransId="{E800D74A-53C5-4A80-A612-701742368A71}"/>
    <dgm:cxn modelId="{207E9A65-F045-475B-99FF-11440D30BFDA}" srcId="{10FCD50F-3A50-464E-9E44-46332524CDB1}" destId="{0D449AAB-4D11-4D4A-B89A-22DD46DAC95A}" srcOrd="3" destOrd="0" parTransId="{856369E4-59CC-4023-9710-F437C8ADE9E5}" sibTransId="{67E22812-D582-45B3-ACE7-08BC0F35E8E7}"/>
    <dgm:cxn modelId="{FEF8F371-C8B8-4575-86AB-E9450973CEC7}" srcId="{10FCD50F-3A50-464E-9E44-46332524CDB1}" destId="{F9526F1A-B630-4A93-984E-7E9ADDB4541F}" srcOrd="2" destOrd="0" parTransId="{4E21C815-6914-4447-B9E3-E442479357C8}" sibTransId="{533A5AC3-3AD3-4EC5-87F7-5F828F021322}"/>
    <dgm:cxn modelId="{0C29BB56-39A6-4BAC-A89F-03102657DCD2}" type="presOf" srcId="{1ACF77D8-5E35-4374-A8EC-DED055723247}" destId="{DA63D515-D2F8-4084-94AC-53FE24D4BABE}" srcOrd="0" destOrd="0" presId="urn:microsoft.com/office/officeart/2005/8/layout/cycle5"/>
    <dgm:cxn modelId="{A8F61E58-92C6-4F0A-8D4C-0D8A8A4D0523}" type="presOf" srcId="{D8C2030B-62C0-424E-A971-74E1A53EF377}" destId="{E046E02C-9D64-4E50-AE17-B7EDE7C6DFE3}" srcOrd="0" destOrd="0" presId="urn:microsoft.com/office/officeart/2005/8/layout/cycle5"/>
    <dgm:cxn modelId="{16F2E17A-4463-46CC-BFFC-5F2FCAAB8993}" type="presOf" srcId="{10FCD50F-3A50-464E-9E44-46332524CDB1}" destId="{A39CC738-4EA4-44F5-8910-C054774379DC}" srcOrd="0" destOrd="0" presId="urn:microsoft.com/office/officeart/2005/8/layout/cycle5"/>
    <dgm:cxn modelId="{7CCEFD8A-8039-4A09-BAB6-A37E5C3F0DAF}" type="presOf" srcId="{C377A7B5-F192-4D65-99D2-AD8079636C05}" destId="{B894D4CB-49E7-4B89-BBAA-AC0A8219F1B4}" srcOrd="0" destOrd="0" presId="urn:microsoft.com/office/officeart/2005/8/layout/cycle5"/>
    <dgm:cxn modelId="{961CE28C-D2C1-47BE-92D8-98CCDD97EBF1}" type="presOf" srcId="{E800D74A-53C5-4A80-A612-701742368A71}" destId="{95FF3741-B6E2-451E-B4BB-37F069CAEFF7}" srcOrd="0" destOrd="0" presId="urn:microsoft.com/office/officeart/2005/8/layout/cycle5"/>
    <dgm:cxn modelId="{319DCC8D-EDB5-47EC-B454-60EC305776F0}" type="presOf" srcId="{0D449AAB-4D11-4D4A-B89A-22DD46DAC95A}" destId="{93C80144-9C5E-48BE-BCC5-852D26A816E4}" srcOrd="0" destOrd="0" presId="urn:microsoft.com/office/officeart/2005/8/layout/cycle5"/>
    <dgm:cxn modelId="{744D109C-5DB3-4333-826B-665177CEE7CE}" type="presOf" srcId="{F8F3D515-E68C-4FD0-985A-932CD7590A03}" destId="{2BE6DA1E-C89D-4910-9DFE-4B801E33A2CE}" srcOrd="0" destOrd="0" presId="urn:microsoft.com/office/officeart/2005/8/layout/cycle5"/>
    <dgm:cxn modelId="{7E8886A0-EC99-42D2-9D19-6BA6E310CD34}" srcId="{10FCD50F-3A50-464E-9E44-46332524CDB1}" destId="{D8C2030B-62C0-424E-A971-74E1A53EF377}" srcOrd="0" destOrd="0" parTransId="{56BE52EE-5C2D-411F-9092-DC1B9DDADDD9}" sibTransId="{146FDAAF-E080-488E-A9EE-9EAE8BA00F67}"/>
    <dgm:cxn modelId="{E33AC7B2-E39D-4DB4-8E57-43F6D54709A6}" type="presOf" srcId="{533A5AC3-3AD3-4EC5-87F7-5F828F021322}" destId="{105560E0-7E7E-4E7A-9A33-A5D8C4D3113A}" srcOrd="0" destOrd="0" presId="urn:microsoft.com/office/officeart/2005/8/layout/cycle5"/>
    <dgm:cxn modelId="{2AD20CDF-44DD-4A7C-8B26-10D939DE3B8D}" type="presOf" srcId="{F9526F1A-B630-4A93-984E-7E9ADDB4541F}" destId="{54E43A66-8283-4B21-93A3-80BA806D0776}" srcOrd="0" destOrd="0" presId="urn:microsoft.com/office/officeart/2005/8/layout/cycle5"/>
    <dgm:cxn modelId="{826880FE-5761-4AF7-BFA6-6D6DC29F0CEB}" type="presOf" srcId="{67E22812-D582-45B3-ACE7-08BC0F35E8E7}" destId="{237F84BC-E9AD-4AC3-B0E1-D00F22F4581F}" srcOrd="0" destOrd="0" presId="urn:microsoft.com/office/officeart/2005/8/layout/cycle5"/>
    <dgm:cxn modelId="{C1550D8E-EF67-438C-820B-52DE1EAB88A7}" type="presParOf" srcId="{A39CC738-4EA4-44F5-8910-C054774379DC}" destId="{E046E02C-9D64-4E50-AE17-B7EDE7C6DFE3}" srcOrd="0" destOrd="0" presId="urn:microsoft.com/office/officeart/2005/8/layout/cycle5"/>
    <dgm:cxn modelId="{F03ECE2B-0760-4856-9ABC-45F5060F9521}" type="presParOf" srcId="{A39CC738-4EA4-44F5-8910-C054774379DC}" destId="{866A6C15-6200-425B-B25E-793895A18950}" srcOrd="1" destOrd="0" presId="urn:microsoft.com/office/officeart/2005/8/layout/cycle5"/>
    <dgm:cxn modelId="{6D65BE0D-2E49-42DC-9E00-8EB463338D7B}" type="presParOf" srcId="{A39CC738-4EA4-44F5-8910-C054774379DC}" destId="{A3627C76-BF84-48C0-A669-40985DA0F64F}" srcOrd="2" destOrd="0" presId="urn:microsoft.com/office/officeart/2005/8/layout/cycle5"/>
    <dgm:cxn modelId="{61AA409F-61D9-4D05-94A3-C4ED70DB9C4A}" type="presParOf" srcId="{A39CC738-4EA4-44F5-8910-C054774379DC}" destId="{B894D4CB-49E7-4B89-BBAA-AC0A8219F1B4}" srcOrd="3" destOrd="0" presId="urn:microsoft.com/office/officeart/2005/8/layout/cycle5"/>
    <dgm:cxn modelId="{D39CB04D-8451-49DE-BD34-604BE745A0B1}" type="presParOf" srcId="{A39CC738-4EA4-44F5-8910-C054774379DC}" destId="{F2C9E90E-07D1-4C3B-BBD9-0A6736FB6949}" srcOrd="4" destOrd="0" presId="urn:microsoft.com/office/officeart/2005/8/layout/cycle5"/>
    <dgm:cxn modelId="{32883789-7E8A-45A8-B888-98EDCC0D3FD3}" type="presParOf" srcId="{A39CC738-4EA4-44F5-8910-C054774379DC}" destId="{95FF3741-B6E2-451E-B4BB-37F069CAEFF7}" srcOrd="5" destOrd="0" presId="urn:microsoft.com/office/officeart/2005/8/layout/cycle5"/>
    <dgm:cxn modelId="{AD58FE1F-DCC5-4269-8945-0D23978477F2}" type="presParOf" srcId="{A39CC738-4EA4-44F5-8910-C054774379DC}" destId="{54E43A66-8283-4B21-93A3-80BA806D0776}" srcOrd="6" destOrd="0" presId="urn:microsoft.com/office/officeart/2005/8/layout/cycle5"/>
    <dgm:cxn modelId="{3F3A483E-1004-4EB9-AC9F-251AEE3BF5C4}" type="presParOf" srcId="{A39CC738-4EA4-44F5-8910-C054774379DC}" destId="{CB7BB90B-6270-4413-A0A9-7966B3A571B9}" srcOrd="7" destOrd="0" presId="urn:microsoft.com/office/officeart/2005/8/layout/cycle5"/>
    <dgm:cxn modelId="{DC4E96A3-91E5-4CA2-91C6-3A60B38DD088}" type="presParOf" srcId="{A39CC738-4EA4-44F5-8910-C054774379DC}" destId="{105560E0-7E7E-4E7A-9A33-A5D8C4D3113A}" srcOrd="8" destOrd="0" presId="urn:microsoft.com/office/officeart/2005/8/layout/cycle5"/>
    <dgm:cxn modelId="{E79283AC-7994-40BF-B4C4-6F049D353FC3}" type="presParOf" srcId="{A39CC738-4EA4-44F5-8910-C054774379DC}" destId="{93C80144-9C5E-48BE-BCC5-852D26A816E4}" srcOrd="9" destOrd="0" presId="urn:microsoft.com/office/officeart/2005/8/layout/cycle5"/>
    <dgm:cxn modelId="{F48C9034-991F-4BFD-8849-74828D5C4E96}" type="presParOf" srcId="{A39CC738-4EA4-44F5-8910-C054774379DC}" destId="{2A94CF40-82B1-41E0-A09B-E1ECEF61286C}" srcOrd="10" destOrd="0" presId="urn:microsoft.com/office/officeart/2005/8/layout/cycle5"/>
    <dgm:cxn modelId="{6C5DC33E-207D-4A7F-8B94-FFA4317009F9}" type="presParOf" srcId="{A39CC738-4EA4-44F5-8910-C054774379DC}" destId="{237F84BC-E9AD-4AC3-B0E1-D00F22F4581F}" srcOrd="11" destOrd="0" presId="urn:microsoft.com/office/officeart/2005/8/layout/cycle5"/>
    <dgm:cxn modelId="{78565D78-E51B-48E9-9F87-4BA09FC1179C}" type="presParOf" srcId="{A39CC738-4EA4-44F5-8910-C054774379DC}" destId="{DA63D515-D2F8-4084-94AC-53FE24D4BABE}" srcOrd="12" destOrd="0" presId="urn:microsoft.com/office/officeart/2005/8/layout/cycle5"/>
    <dgm:cxn modelId="{F9A4232B-3E58-486C-89BF-B80461C89579}" type="presParOf" srcId="{A39CC738-4EA4-44F5-8910-C054774379DC}" destId="{FAE2FA73-563D-46D7-B658-238D846ED534}" srcOrd="13" destOrd="0" presId="urn:microsoft.com/office/officeart/2005/8/layout/cycle5"/>
    <dgm:cxn modelId="{FF2763AE-74C5-40FB-8BC2-84AC7388FB5B}" type="presParOf" srcId="{A39CC738-4EA4-44F5-8910-C054774379DC}" destId="{2BE6DA1E-C89D-4910-9DFE-4B801E33A2CE}" srcOrd="14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7D5810A-161B-49D7-92A3-087FB6A3C24F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E8CE50B-A51D-480E-AF40-9EF7F9B749E0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000" dirty="0"/>
            <a:t>1</a:t>
          </a:r>
        </a:p>
        <a:p>
          <a:r>
            <a:rPr lang="ru-RU" sz="2000" dirty="0"/>
            <a:t>2</a:t>
          </a:r>
        </a:p>
      </dgm:t>
    </dgm:pt>
    <dgm:pt modelId="{6FD7F6B3-B50A-4C2E-84C9-BAB5B5221B51}" type="parTrans" cxnId="{8D21E529-701A-4F88-B591-5F8CEFFF7130}">
      <dgm:prSet/>
      <dgm:spPr/>
      <dgm:t>
        <a:bodyPr/>
        <a:lstStyle/>
        <a:p>
          <a:endParaRPr lang="ru-RU"/>
        </a:p>
      </dgm:t>
    </dgm:pt>
    <dgm:pt modelId="{088D0CD2-6830-4C77-93FC-9CC2C6A4D175}" type="sibTrans" cxnId="{8D21E529-701A-4F88-B591-5F8CEFFF7130}">
      <dgm:prSet/>
      <dgm:spPr/>
      <dgm:t>
        <a:bodyPr/>
        <a:lstStyle/>
        <a:p>
          <a:endParaRPr lang="ru-RU"/>
        </a:p>
      </dgm:t>
    </dgm:pt>
    <dgm:pt modelId="{C22DB8D6-331D-47AB-91F5-B0B0F9B012C5}">
      <dgm:prSet phldrT="[Текст]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/>
            <a:t>Отсутствие обвинительного уклона</a:t>
          </a:r>
        </a:p>
      </dgm:t>
    </dgm:pt>
    <dgm:pt modelId="{14D821DC-EF14-42EB-AC6E-8D0B672BC326}" type="parTrans" cxnId="{E2DFF8D6-E3A9-45D2-A300-90940506DDD4}">
      <dgm:prSet/>
      <dgm:spPr/>
      <dgm:t>
        <a:bodyPr/>
        <a:lstStyle/>
        <a:p>
          <a:endParaRPr lang="ru-RU"/>
        </a:p>
      </dgm:t>
    </dgm:pt>
    <dgm:pt modelId="{8750D2BB-B767-44A1-BB4A-12798208D60E}" type="sibTrans" cxnId="{E2DFF8D6-E3A9-45D2-A300-90940506DDD4}">
      <dgm:prSet/>
      <dgm:spPr/>
      <dgm:t>
        <a:bodyPr/>
        <a:lstStyle/>
        <a:p>
          <a:endParaRPr lang="ru-RU"/>
        </a:p>
      </dgm:t>
    </dgm:pt>
    <dgm:pt modelId="{6EBD53BA-1194-4382-86BE-A9FF7269386B}">
      <dgm:prSet phldrT="[Текст]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/>
            <a:t>Законность</a:t>
          </a:r>
        </a:p>
      </dgm:t>
    </dgm:pt>
    <dgm:pt modelId="{7824FF11-FFB0-4A05-924C-488366916BF3}" type="parTrans" cxnId="{C03F183B-DF47-4D15-8D29-068557BBF726}">
      <dgm:prSet/>
      <dgm:spPr/>
      <dgm:t>
        <a:bodyPr/>
        <a:lstStyle/>
        <a:p>
          <a:endParaRPr lang="ru-RU"/>
        </a:p>
      </dgm:t>
    </dgm:pt>
    <dgm:pt modelId="{472F1AED-5C00-446F-AC1F-B1948147A25E}" type="sibTrans" cxnId="{C03F183B-DF47-4D15-8D29-068557BBF726}">
      <dgm:prSet/>
      <dgm:spPr/>
      <dgm:t>
        <a:bodyPr/>
        <a:lstStyle/>
        <a:p>
          <a:endParaRPr lang="ru-RU"/>
        </a:p>
      </dgm:t>
    </dgm:pt>
    <dgm:pt modelId="{BD4A676D-8A60-45BE-971C-28B8DE8C5DBA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000" dirty="0"/>
            <a:t>3</a:t>
          </a:r>
        </a:p>
        <a:p>
          <a:r>
            <a:rPr lang="ru-RU" sz="2000" dirty="0"/>
            <a:t>4</a:t>
          </a:r>
        </a:p>
      </dgm:t>
    </dgm:pt>
    <dgm:pt modelId="{AF640B0D-2F10-4B55-BA16-DCE7ED117C05}" type="parTrans" cxnId="{CFC43F95-A4A2-4423-8834-6CB6C543011F}">
      <dgm:prSet/>
      <dgm:spPr/>
      <dgm:t>
        <a:bodyPr/>
        <a:lstStyle/>
        <a:p>
          <a:endParaRPr lang="ru-RU"/>
        </a:p>
      </dgm:t>
    </dgm:pt>
    <dgm:pt modelId="{9DAE76DC-C5ED-4096-AC03-996FA3ED5932}" type="sibTrans" cxnId="{CFC43F95-A4A2-4423-8834-6CB6C543011F}">
      <dgm:prSet/>
      <dgm:spPr/>
      <dgm:t>
        <a:bodyPr/>
        <a:lstStyle/>
        <a:p>
          <a:endParaRPr lang="ru-RU"/>
        </a:p>
      </dgm:t>
    </dgm:pt>
    <dgm:pt modelId="{F14A6969-6007-438F-BAB9-FC7C8182C90C}">
      <dgm:prSet phldrT="[Текст]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/>
            <a:t>Правосудие осуществляет суд</a:t>
          </a:r>
        </a:p>
      </dgm:t>
    </dgm:pt>
    <dgm:pt modelId="{C341FF73-64C9-4E41-8A9E-A73482B8B1A9}" type="parTrans" cxnId="{B976222C-0A05-4BC7-A7E9-75D7125F6B95}">
      <dgm:prSet/>
      <dgm:spPr/>
      <dgm:t>
        <a:bodyPr/>
        <a:lstStyle/>
        <a:p>
          <a:endParaRPr lang="ru-RU"/>
        </a:p>
      </dgm:t>
    </dgm:pt>
    <dgm:pt modelId="{60A985AB-4F8C-4FF2-B7F6-A5418CF76E43}" type="sibTrans" cxnId="{B976222C-0A05-4BC7-A7E9-75D7125F6B95}">
      <dgm:prSet/>
      <dgm:spPr/>
      <dgm:t>
        <a:bodyPr/>
        <a:lstStyle/>
        <a:p>
          <a:endParaRPr lang="ru-RU"/>
        </a:p>
      </dgm:t>
    </dgm:pt>
    <dgm:pt modelId="{CC161552-D664-4872-8B0E-DF1DA73762C5}">
      <dgm:prSet phldrT="[Текст]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/>
            <a:t>Уважение чести и достоинства</a:t>
          </a:r>
        </a:p>
      </dgm:t>
    </dgm:pt>
    <dgm:pt modelId="{225285D3-528D-4CD6-9B6C-43952BB68E47}" type="parTrans" cxnId="{38E00640-6212-4E89-9744-5D783B305900}">
      <dgm:prSet/>
      <dgm:spPr/>
      <dgm:t>
        <a:bodyPr/>
        <a:lstStyle/>
        <a:p>
          <a:endParaRPr lang="ru-RU"/>
        </a:p>
      </dgm:t>
    </dgm:pt>
    <dgm:pt modelId="{E8B998D3-F053-4269-8410-763F4315C914}" type="sibTrans" cxnId="{38E00640-6212-4E89-9744-5D783B305900}">
      <dgm:prSet/>
      <dgm:spPr/>
      <dgm:t>
        <a:bodyPr/>
        <a:lstStyle/>
        <a:p>
          <a:endParaRPr lang="ru-RU"/>
        </a:p>
      </dgm:t>
    </dgm:pt>
    <dgm:pt modelId="{368E220C-4A80-4AE9-B03A-1052F5696DD0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000" dirty="0"/>
            <a:t>5</a:t>
          </a:r>
        </a:p>
        <a:p>
          <a:r>
            <a:rPr lang="ru-RU" sz="2000" dirty="0"/>
            <a:t>6</a:t>
          </a:r>
        </a:p>
      </dgm:t>
    </dgm:pt>
    <dgm:pt modelId="{73676EEF-9F34-4501-95D0-C2AB621D158C}" type="parTrans" cxnId="{84B17B2D-6B53-4DB9-B1E9-30C366FE7503}">
      <dgm:prSet/>
      <dgm:spPr/>
      <dgm:t>
        <a:bodyPr/>
        <a:lstStyle/>
        <a:p>
          <a:endParaRPr lang="ru-RU"/>
        </a:p>
      </dgm:t>
    </dgm:pt>
    <dgm:pt modelId="{D7E1823D-12C5-4EAC-A042-3C11F7B731C1}" type="sibTrans" cxnId="{84B17B2D-6B53-4DB9-B1E9-30C366FE7503}">
      <dgm:prSet/>
      <dgm:spPr/>
      <dgm:t>
        <a:bodyPr/>
        <a:lstStyle/>
        <a:p>
          <a:endParaRPr lang="ru-RU"/>
        </a:p>
      </dgm:t>
    </dgm:pt>
    <dgm:pt modelId="{F3D69BAF-EA4F-4BCB-BD67-AFC9F01E92C9}">
      <dgm:prSet phldrT="[Текст]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/>
            <a:t>Неприкосновенность личности</a:t>
          </a:r>
        </a:p>
      </dgm:t>
    </dgm:pt>
    <dgm:pt modelId="{167333E2-D2BA-4C1B-97EF-2EDDF856613A}" type="parTrans" cxnId="{F3C6DDEF-3139-43A5-8FB3-91ED59FB0534}">
      <dgm:prSet/>
      <dgm:spPr/>
      <dgm:t>
        <a:bodyPr/>
        <a:lstStyle/>
        <a:p>
          <a:endParaRPr lang="ru-RU"/>
        </a:p>
      </dgm:t>
    </dgm:pt>
    <dgm:pt modelId="{065E58AC-3257-49ED-9125-04076A8658B1}" type="sibTrans" cxnId="{F3C6DDEF-3139-43A5-8FB3-91ED59FB0534}">
      <dgm:prSet/>
      <dgm:spPr/>
      <dgm:t>
        <a:bodyPr/>
        <a:lstStyle/>
        <a:p>
          <a:endParaRPr lang="ru-RU"/>
        </a:p>
      </dgm:t>
    </dgm:pt>
    <dgm:pt modelId="{45EC5412-4B9F-43CF-A0F3-DF8E312B54B4}">
      <dgm:prSet phldrT="[Текст]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/>
            <a:t>Неприкосновенность жилища</a:t>
          </a:r>
        </a:p>
      </dgm:t>
    </dgm:pt>
    <dgm:pt modelId="{C6A076F0-0142-46BA-9BAC-E4235FB05CDF}" type="parTrans" cxnId="{B790D4FF-A3C0-47F5-ABAE-1827D4AE7266}">
      <dgm:prSet/>
      <dgm:spPr/>
      <dgm:t>
        <a:bodyPr/>
        <a:lstStyle/>
        <a:p>
          <a:endParaRPr lang="ru-RU"/>
        </a:p>
      </dgm:t>
    </dgm:pt>
    <dgm:pt modelId="{707648F4-B7A3-4A21-B741-E61E8AA1134D}" type="sibTrans" cxnId="{B790D4FF-A3C0-47F5-ABAE-1827D4AE7266}">
      <dgm:prSet/>
      <dgm:spPr/>
      <dgm:t>
        <a:bodyPr/>
        <a:lstStyle/>
        <a:p>
          <a:endParaRPr lang="ru-RU"/>
        </a:p>
      </dgm:t>
    </dgm:pt>
    <dgm:pt modelId="{FDDC3B7D-6BBC-46F9-B37F-E8F8F44B39E6}" type="pres">
      <dgm:prSet presAssocID="{E7D5810A-161B-49D7-92A3-087FB6A3C24F}" presName="linearFlow" presStyleCnt="0">
        <dgm:presLayoutVars>
          <dgm:dir/>
          <dgm:animLvl val="lvl"/>
          <dgm:resizeHandles val="exact"/>
        </dgm:presLayoutVars>
      </dgm:prSet>
      <dgm:spPr/>
    </dgm:pt>
    <dgm:pt modelId="{41B5D769-DEBE-4BF9-8F8E-BAD9DDFCAD7D}" type="pres">
      <dgm:prSet presAssocID="{6E8CE50B-A51D-480E-AF40-9EF7F9B749E0}" presName="composite" presStyleCnt="0"/>
      <dgm:spPr/>
    </dgm:pt>
    <dgm:pt modelId="{7525C6F4-1FA8-4B23-A829-2267CCE2F72E}" type="pres">
      <dgm:prSet presAssocID="{6E8CE50B-A51D-480E-AF40-9EF7F9B749E0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3DCAB84E-11D4-49E3-AAF8-5C1B836FAD36}" type="pres">
      <dgm:prSet presAssocID="{6E8CE50B-A51D-480E-AF40-9EF7F9B749E0}" presName="descendantText" presStyleLbl="alignAcc1" presStyleIdx="0" presStyleCnt="3">
        <dgm:presLayoutVars>
          <dgm:bulletEnabled val="1"/>
        </dgm:presLayoutVars>
      </dgm:prSet>
      <dgm:spPr/>
    </dgm:pt>
    <dgm:pt modelId="{E47F0181-91DC-40F8-BFDC-93FDEE69966F}" type="pres">
      <dgm:prSet presAssocID="{088D0CD2-6830-4C77-93FC-9CC2C6A4D175}" presName="sp" presStyleCnt="0"/>
      <dgm:spPr/>
    </dgm:pt>
    <dgm:pt modelId="{3598BBC7-D035-4E07-82E5-764F70555624}" type="pres">
      <dgm:prSet presAssocID="{BD4A676D-8A60-45BE-971C-28B8DE8C5DBA}" presName="composite" presStyleCnt="0"/>
      <dgm:spPr/>
    </dgm:pt>
    <dgm:pt modelId="{45DAE429-DB1C-4A67-ACBB-204E1F8BB86D}" type="pres">
      <dgm:prSet presAssocID="{BD4A676D-8A60-45BE-971C-28B8DE8C5DBA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58AD1B20-6512-4C03-BDED-D64891CCBDCD}" type="pres">
      <dgm:prSet presAssocID="{BD4A676D-8A60-45BE-971C-28B8DE8C5DBA}" presName="descendantText" presStyleLbl="alignAcc1" presStyleIdx="1" presStyleCnt="3">
        <dgm:presLayoutVars>
          <dgm:bulletEnabled val="1"/>
        </dgm:presLayoutVars>
      </dgm:prSet>
      <dgm:spPr/>
    </dgm:pt>
    <dgm:pt modelId="{17770CCE-B0E1-4602-BCAF-BE9D086BD30D}" type="pres">
      <dgm:prSet presAssocID="{9DAE76DC-C5ED-4096-AC03-996FA3ED5932}" presName="sp" presStyleCnt="0"/>
      <dgm:spPr/>
    </dgm:pt>
    <dgm:pt modelId="{1605C88B-788C-4165-914C-2DD05AF95A46}" type="pres">
      <dgm:prSet presAssocID="{368E220C-4A80-4AE9-B03A-1052F5696DD0}" presName="composite" presStyleCnt="0"/>
      <dgm:spPr/>
    </dgm:pt>
    <dgm:pt modelId="{738AB777-E0EB-4555-B1FC-71C3367A5B1E}" type="pres">
      <dgm:prSet presAssocID="{368E220C-4A80-4AE9-B03A-1052F5696DD0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567BCCFF-B123-4160-AB03-CB9AC22E50FC}" type="pres">
      <dgm:prSet presAssocID="{368E220C-4A80-4AE9-B03A-1052F5696DD0}" presName="descendantText" presStyleLbl="alignAcc1" presStyleIdx="2" presStyleCnt="3">
        <dgm:presLayoutVars>
          <dgm:bulletEnabled val="1"/>
        </dgm:presLayoutVars>
      </dgm:prSet>
      <dgm:spPr/>
    </dgm:pt>
  </dgm:ptLst>
  <dgm:cxnLst>
    <dgm:cxn modelId="{E9CAD314-198D-448C-9888-0613B081D3C4}" type="presOf" srcId="{BD4A676D-8A60-45BE-971C-28B8DE8C5DBA}" destId="{45DAE429-DB1C-4A67-ACBB-204E1F8BB86D}" srcOrd="0" destOrd="0" presId="urn:microsoft.com/office/officeart/2005/8/layout/chevron2"/>
    <dgm:cxn modelId="{8D21E529-701A-4F88-B591-5F8CEFFF7130}" srcId="{E7D5810A-161B-49D7-92A3-087FB6A3C24F}" destId="{6E8CE50B-A51D-480E-AF40-9EF7F9B749E0}" srcOrd="0" destOrd="0" parTransId="{6FD7F6B3-B50A-4C2E-84C9-BAB5B5221B51}" sibTransId="{088D0CD2-6830-4C77-93FC-9CC2C6A4D175}"/>
    <dgm:cxn modelId="{B976222C-0A05-4BC7-A7E9-75D7125F6B95}" srcId="{BD4A676D-8A60-45BE-971C-28B8DE8C5DBA}" destId="{F14A6969-6007-438F-BAB9-FC7C8182C90C}" srcOrd="0" destOrd="0" parTransId="{C341FF73-64C9-4E41-8A9E-A73482B8B1A9}" sibTransId="{60A985AB-4F8C-4FF2-B7F6-A5418CF76E43}"/>
    <dgm:cxn modelId="{84B17B2D-6B53-4DB9-B1E9-30C366FE7503}" srcId="{E7D5810A-161B-49D7-92A3-087FB6A3C24F}" destId="{368E220C-4A80-4AE9-B03A-1052F5696DD0}" srcOrd="2" destOrd="0" parTransId="{73676EEF-9F34-4501-95D0-C2AB621D158C}" sibTransId="{D7E1823D-12C5-4EAC-A042-3C11F7B731C1}"/>
    <dgm:cxn modelId="{C03F183B-DF47-4D15-8D29-068557BBF726}" srcId="{6E8CE50B-A51D-480E-AF40-9EF7F9B749E0}" destId="{6EBD53BA-1194-4382-86BE-A9FF7269386B}" srcOrd="1" destOrd="0" parTransId="{7824FF11-FFB0-4A05-924C-488366916BF3}" sibTransId="{472F1AED-5C00-446F-AC1F-B1948147A25E}"/>
    <dgm:cxn modelId="{38E00640-6212-4E89-9744-5D783B305900}" srcId="{BD4A676D-8A60-45BE-971C-28B8DE8C5DBA}" destId="{CC161552-D664-4872-8B0E-DF1DA73762C5}" srcOrd="1" destOrd="0" parTransId="{225285D3-528D-4CD6-9B6C-43952BB68E47}" sibTransId="{E8B998D3-F053-4269-8410-763F4315C914}"/>
    <dgm:cxn modelId="{754B7270-B94B-448E-856F-30B4B9F97347}" type="presOf" srcId="{C22DB8D6-331D-47AB-91F5-B0B0F9B012C5}" destId="{3DCAB84E-11D4-49E3-AAF8-5C1B836FAD36}" srcOrd="0" destOrd="0" presId="urn:microsoft.com/office/officeart/2005/8/layout/chevron2"/>
    <dgm:cxn modelId="{278A4A81-3C53-42C0-958E-EA794067D2D3}" type="presOf" srcId="{E7D5810A-161B-49D7-92A3-087FB6A3C24F}" destId="{FDDC3B7D-6BBC-46F9-B37F-E8F8F44B39E6}" srcOrd="0" destOrd="0" presId="urn:microsoft.com/office/officeart/2005/8/layout/chevron2"/>
    <dgm:cxn modelId="{CFC43F95-A4A2-4423-8834-6CB6C543011F}" srcId="{E7D5810A-161B-49D7-92A3-087FB6A3C24F}" destId="{BD4A676D-8A60-45BE-971C-28B8DE8C5DBA}" srcOrd="1" destOrd="0" parTransId="{AF640B0D-2F10-4B55-BA16-DCE7ED117C05}" sibTransId="{9DAE76DC-C5ED-4096-AC03-996FA3ED5932}"/>
    <dgm:cxn modelId="{C9648899-3023-41E2-B98F-68DF29327969}" type="presOf" srcId="{6E8CE50B-A51D-480E-AF40-9EF7F9B749E0}" destId="{7525C6F4-1FA8-4B23-A829-2267CCE2F72E}" srcOrd="0" destOrd="0" presId="urn:microsoft.com/office/officeart/2005/8/layout/chevron2"/>
    <dgm:cxn modelId="{14B0409D-A623-42AF-95EE-07BCA606F5AE}" type="presOf" srcId="{F3D69BAF-EA4F-4BCB-BD67-AFC9F01E92C9}" destId="{567BCCFF-B123-4160-AB03-CB9AC22E50FC}" srcOrd="0" destOrd="0" presId="urn:microsoft.com/office/officeart/2005/8/layout/chevron2"/>
    <dgm:cxn modelId="{89EB3CB0-F194-40CC-A3C0-A11749929DAD}" type="presOf" srcId="{CC161552-D664-4872-8B0E-DF1DA73762C5}" destId="{58AD1B20-6512-4C03-BDED-D64891CCBDCD}" srcOrd="0" destOrd="1" presId="urn:microsoft.com/office/officeart/2005/8/layout/chevron2"/>
    <dgm:cxn modelId="{555027BF-646C-477F-99B6-C1ABBF153516}" type="presOf" srcId="{F14A6969-6007-438F-BAB9-FC7C8182C90C}" destId="{58AD1B20-6512-4C03-BDED-D64891CCBDCD}" srcOrd="0" destOrd="0" presId="urn:microsoft.com/office/officeart/2005/8/layout/chevron2"/>
    <dgm:cxn modelId="{AA8AE5CC-35A4-4E79-9F15-2B524E9F91E4}" type="presOf" srcId="{6EBD53BA-1194-4382-86BE-A9FF7269386B}" destId="{3DCAB84E-11D4-49E3-AAF8-5C1B836FAD36}" srcOrd="0" destOrd="1" presId="urn:microsoft.com/office/officeart/2005/8/layout/chevron2"/>
    <dgm:cxn modelId="{E2D7BECD-5E62-4240-A5F2-759DF2D32607}" type="presOf" srcId="{45EC5412-4B9F-43CF-A0F3-DF8E312B54B4}" destId="{567BCCFF-B123-4160-AB03-CB9AC22E50FC}" srcOrd="0" destOrd="1" presId="urn:microsoft.com/office/officeart/2005/8/layout/chevron2"/>
    <dgm:cxn modelId="{896D45D0-5F1F-469A-969F-3A0EA93AC2C6}" type="presOf" srcId="{368E220C-4A80-4AE9-B03A-1052F5696DD0}" destId="{738AB777-E0EB-4555-B1FC-71C3367A5B1E}" srcOrd="0" destOrd="0" presId="urn:microsoft.com/office/officeart/2005/8/layout/chevron2"/>
    <dgm:cxn modelId="{E2DFF8D6-E3A9-45D2-A300-90940506DDD4}" srcId="{6E8CE50B-A51D-480E-AF40-9EF7F9B749E0}" destId="{C22DB8D6-331D-47AB-91F5-B0B0F9B012C5}" srcOrd="0" destOrd="0" parTransId="{14D821DC-EF14-42EB-AC6E-8D0B672BC326}" sibTransId="{8750D2BB-B767-44A1-BB4A-12798208D60E}"/>
    <dgm:cxn modelId="{F3C6DDEF-3139-43A5-8FB3-91ED59FB0534}" srcId="{368E220C-4A80-4AE9-B03A-1052F5696DD0}" destId="{F3D69BAF-EA4F-4BCB-BD67-AFC9F01E92C9}" srcOrd="0" destOrd="0" parTransId="{167333E2-D2BA-4C1B-97EF-2EDDF856613A}" sibTransId="{065E58AC-3257-49ED-9125-04076A8658B1}"/>
    <dgm:cxn modelId="{B790D4FF-A3C0-47F5-ABAE-1827D4AE7266}" srcId="{368E220C-4A80-4AE9-B03A-1052F5696DD0}" destId="{45EC5412-4B9F-43CF-A0F3-DF8E312B54B4}" srcOrd="1" destOrd="0" parTransId="{C6A076F0-0142-46BA-9BAC-E4235FB05CDF}" sibTransId="{707648F4-B7A3-4A21-B741-E61E8AA1134D}"/>
    <dgm:cxn modelId="{4CA8517D-9C9E-4609-9F3B-68DC37F8DC53}" type="presParOf" srcId="{FDDC3B7D-6BBC-46F9-B37F-E8F8F44B39E6}" destId="{41B5D769-DEBE-4BF9-8F8E-BAD9DDFCAD7D}" srcOrd="0" destOrd="0" presId="urn:microsoft.com/office/officeart/2005/8/layout/chevron2"/>
    <dgm:cxn modelId="{0ADF8E51-6747-4733-81B4-106B4A56287E}" type="presParOf" srcId="{41B5D769-DEBE-4BF9-8F8E-BAD9DDFCAD7D}" destId="{7525C6F4-1FA8-4B23-A829-2267CCE2F72E}" srcOrd="0" destOrd="0" presId="urn:microsoft.com/office/officeart/2005/8/layout/chevron2"/>
    <dgm:cxn modelId="{D06D15F1-6FF2-405A-AE1C-CAF95DB72592}" type="presParOf" srcId="{41B5D769-DEBE-4BF9-8F8E-BAD9DDFCAD7D}" destId="{3DCAB84E-11D4-49E3-AAF8-5C1B836FAD36}" srcOrd="1" destOrd="0" presId="urn:microsoft.com/office/officeart/2005/8/layout/chevron2"/>
    <dgm:cxn modelId="{54693F3D-6038-49FE-B421-9FBCDF5E4815}" type="presParOf" srcId="{FDDC3B7D-6BBC-46F9-B37F-E8F8F44B39E6}" destId="{E47F0181-91DC-40F8-BFDC-93FDEE69966F}" srcOrd="1" destOrd="0" presId="urn:microsoft.com/office/officeart/2005/8/layout/chevron2"/>
    <dgm:cxn modelId="{A400B1E9-36A9-44F3-99F3-A0F591D14ACC}" type="presParOf" srcId="{FDDC3B7D-6BBC-46F9-B37F-E8F8F44B39E6}" destId="{3598BBC7-D035-4E07-82E5-764F70555624}" srcOrd="2" destOrd="0" presId="urn:microsoft.com/office/officeart/2005/8/layout/chevron2"/>
    <dgm:cxn modelId="{0226053C-9317-4ADB-9017-2C847E6DC943}" type="presParOf" srcId="{3598BBC7-D035-4E07-82E5-764F70555624}" destId="{45DAE429-DB1C-4A67-ACBB-204E1F8BB86D}" srcOrd="0" destOrd="0" presId="urn:microsoft.com/office/officeart/2005/8/layout/chevron2"/>
    <dgm:cxn modelId="{0212FB89-31FE-4D0C-B609-D2DAD401FBF6}" type="presParOf" srcId="{3598BBC7-D035-4E07-82E5-764F70555624}" destId="{58AD1B20-6512-4C03-BDED-D64891CCBDCD}" srcOrd="1" destOrd="0" presId="urn:microsoft.com/office/officeart/2005/8/layout/chevron2"/>
    <dgm:cxn modelId="{BD0D3EDC-655B-4733-8DF8-D1E006236E84}" type="presParOf" srcId="{FDDC3B7D-6BBC-46F9-B37F-E8F8F44B39E6}" destId="{17770CCE-B0E1-4602-BCAF-BE9D086BD30D}" srcOrd="3" destOrd="0" presId="urn:microsoft.com/office/officeart/2005/8/layout/chevron2"/>
    <dgm:cxn modelId="{58E7211C-72DA-4F2B-A5E4-894186DDD450}" type="presParOf" srcId="{FDDC3B7D-6BBC-46F9-B37F-E8F8F44B39E6}" destId="{1605C88B-788C-4165-914C-2DD05AF95A46}" srcOrd="4" destOrd="0" presId="urn:microsoft.com/office/officeart/2005/8/layout/chevron2"/>
    <dgm:cxn modelId="{F85B5174-3978-4EDF-AE17-B0A7EB605B1F}" type="presParOf" srcId="{1605C88B-788C-4165-914C-2DD05AF95A46}" destId="{738AB777-E0EB-4555-B1FC-71C3367A5B1E}" srcOrd="0" destOrd="0" presId="urn:microsoft.com/office/officeart/2005/8/layout/chevron2"/>
    <dgm:cxn modelId="{7A1DDD6D-2A69-4387-81C4-DAD38A22DF2D}" type="presParOf" srcId="{1605C88B-788C-4165-914C-2DD05AF95A46}" destId="{567BCCFF-B123-4160-AB03-CB9AC22E50FC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7D5810A-161B-49D7-92A3-087FB6A3C24F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E8CE50B-A51D-480E-AF40-9EF7F9B749E0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000" dirty="0"/>
            <a:t>7</a:t>
          </a:r>
        </a:p>
        <a:p>
          <a:r>
            <a:rPr lang="ru-RU" sz="2000" dirty="0"/>
            <a:t>8</a:t>
          </a:r>
        </a:p>
      </dgm:t>
    </dgm:pt>
    <dgm:pt modelId="{6FD7F6B3-B50A-4C2E-84C9-BAB5B5221B51}" type="parTrans" cxnId="{8D21E529-701A-4F88-B591-5F8CEFFF7130}">
      <dgm:prSet/>
      <dgm:spPr/>
      <dgm:t>
        <a:bodyPr/>
        <a:lstStyle/>
        <a:p>
          <a:endParaRPr lang="ru-RU"/>
        </a:p>
      </dgm:t>
    </dgm:pt>
    <dgm:pt modelId="{088D0CD2-6830-4C77-93FC-9CC2C6A4D175}" type="sibTrans" cxnId="{8D21E529-701A-4F88-B591-5F8CEFFF7130}">
      <dgm:prSet/>
      <dgm:spPr/>
      <dgm:t>
        <a:bodyPr/>
        <a:lstStyle/>
        <a:p>
          <a:endParaRPr lang="ru-RU"/>
        </a:p>
      </dgm:t>
    </dgm:pt>
    <dgm:pt modelId="{C22DB8D6-331D-47AB-91F5-B0B0F9B012C5}">
      <dgm:prSet phldrT="[Текст]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/>
            <a:t>Презумпция невиновности</a:t>
          </a:r>
        </a:p>
      </dgm:t>
    </dgm:pt>
    <dgm:pt modelId="{14D821DC-EF14-42EB-AC6E-8D0B672BC326}" type="parTrans" cxnId="{E2DFF8D6-E3A9-45D2-A300-90940506DDD4}">
      <dgm:prSet/>
      <dgm:spPr/>
      <dgm:t>
        <a:bodyPr/>
        <a:lstStyle/>
        <a:p>
          <a:endParaRPr lang="ru-RU"/>
        </a:p>
      </dgm:t>
    </dgm:pt>
    <dgm:pt modelId="{8750D2BB-B767-44A1-BB4A-12798208D60E}" type="sibTrans" cxnId="{E2DFF8D6-E3A9-45D2-A300-90940506DDD4}">
      <dgm:prSet/>
      <dgm:spPr/>
      <dgm:t>
        <a:bodyPr/>
        <a:lstStyle/>
        <a:p>
          <a:endParaRPr lang="ru-RU"/>
        </a:p>
      </dgm:t>
    </dgm:pt>
    <dgm:pt modelId="{6EBD53BA-1194-4382-86BE-A9FF7269386B}">
      <dgm:prSet phldrT="[Текст]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/>
            <a:t>Состязательность сторон</a:t>
          </a:r>
        </a:p>
      </dgm:t>
    </dgm:pt>
    <dgm:pt modelId="{7824FF11-FFB0-4A05-924C-488366916BF3}" type="parTrans" cxnId="{C03F183B-DF47-4D15-8D29-068557BBF726}">
      <dgm:prSet/>
      <dgm:spPr/>
      <dgm:t>
        <a:bodyPr/>
        <a:lstStyle/>
        <a:p>
          <a:endParaRPr lang="ru-RU"/>
        </a:p>
      </dgm:t>
    </dgm:pt>
    <dgm:pt modelId="{472F1AED-5C00-446F-AC1F-B1948147A25E}" type="sibTrans" cxnId="{C03F183B-DF47-4D15-8D29-068557BBF726}">
      <dgm:prSet/>
      <dgm:spPr/>
      <dgm:t>
        <a:bodyPr/>
        <a:lstStyle/>
        <a:p>
          <a:endParaRPr lang="ru-RU"/>
        </a:p>
      </dgm:t>
    </dgm:pt>
    <dgm:pt modelId="{BD4A676D-8A60-45BE-971C-28B8DE8C5DBA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000" dirty="0"/>
            <a:t>9</a:t>
          </a:r>
        </a:p>
        <a:p>
          <a:r>
            <a:rPr lang="ru-RU" sz="2000" dirty="0"/>
            <a:t>10</a:t>
          </a:r>
        </a:p>
      </dgm:t>
    </dgm:pt>
    <dgm:pt modelId="{AF640B0D-2F10-4B55-BA16-DCE7ED117C05}" type="parTrans" cxnId="{CFC43F95-A4A2-4423-8834-6CB6C543011F}">
      <dgm:prSet/>
      <dgm:spPr/>
      <dgm:t>
        <a:bodyPr/>
        <a:lstStyle/>
        <a:p>
          <a:endParaRPr lang="ru-RU"/>
        </a:p>
      </dgm:t>
    </dgm:pt>
    <dgm:pt modelId="{9DAE76DC-C5ED-4096-AC03-996FA3ED5932}" type="sibTrans" cxnId="{CFC43F95-A4A2-4423-8834-6CB6C543011F}">
      <dgm:prSet/>
      <dgm:spPr/>
      <dgm:t>
        <a:bodyPr/>
        <a:lstStyle/>
        <a:p>
          <a:endParaRPr lang="ru-RU"/>
        </a:p>
      </dgm:t>
    </dgm:pt>
    <dgm:pt modelId="{F14A6969-6007-438F-BAB9-FC7C8182C90C}">
      <dgm:prSet phldrT="[Текст]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/>
            <a:t>Право на защиту</a:t>
          </a:r>
        </a:p>
      </dgm:t>
    </dgm:pt>
    <dgm:pt modelId="{C341FF73-64C9-4E41-8A9E-A73482B8B1A9}" type="parTrans" cxnId="{B976222C-0A05-4BC7-A7E9-75D7125F6B95}">
      <dgm:prSet/>
      <dgm:spPr/>
      <dgm:t>
        <a:bodyPr/>
        <a:lstStyle/>
        <a:p>
          <a:endParaRPr lang="ru-RU"/>
        </a:p>
      </dgm:t>
    </dgm:pt>
    <dgm:pt modelId="{60A985AB-4F8C-4FF2-B7F6-A5418CF76E43}" type="sibTrans" cxnId="{B976222C-0A05-4BC7-A7E9-75D7125F6B95}">
      <dgm:prSet/>
      <dgm:spPr/>
      <dgm:t>
        <a:bodyPr/>
        <a:lstStyle/>
        <a:p>
          <a:endParaRPr lang="ru-RU"/>
        </a:p>
      </dgm:t>
    </dgm:pt>
    <dgm:pt modelId="{CC161552-D664-4872-8B0E-DF1DA73762C5}">
      <dgm:prSet phldrT="[Текст]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/>
            <a:t>Право на обжалование действий должностных лиц</a:t>
          </a:r>
        </a:p>
      </dgm:t>
    </dgm:pt>
    <dgm:pt modelId="{225285D3-528D-4CD6-9B6C-43952BB68E47}" type="parTrans" cxnId="{38E00640-6212-4E89-9744-5D783B305900}">
      <dgm:prSet/>
      <dgm:spPr/>
      <dgm:t>
        <a:bodyPr/>
        <a:lstStyle/>
        <a:p>
          <a:endParaRPr lang="ru-RU"/>
        </a:p>
      </dgm:t>
    </dgm:pt>
    <dgm:pt modelId="{E8B998D3-F053-4269-8410-763F4315C914}" type="sibTrans" cxnId="{38E00640-6212-4E89-9744-5D783B305900}">
      <dgm:prSet/>
      <dgm:spPr/>
      <dgm:t>
        <a:bodyPr/>
        <a:lstStyle/>
        <a:p>
          <a:endParaRPr lang="ru-RU"/>
        </a:p>
      </dgm:t>
    </dgm:pt>
    <dgm:pt modelId="{A36FBD1C-F34C-4089-9F62-CCB0BE65E36B}">
      <dgm:prSet phldrT="[Текст]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 dirty="0"/>
        </a:p>
      </dgm:t>
    </dgm:pt>
    <dgm:pt modelId="{87F54F38-9C18-47CF-B56B-BAD006FFF722}" type="parTrans" cxnId="{35B2180A-9A33-42FA-AEF3-3855DB1BB28B}">
      <dgm:prSet/>
      <dgm:spPr/>
      <dgm:t>
        <a:bodyPr/>
        <a:lstStyle/>
        <a:p>
          <a:endParaRPr lang="ru-RU"/>
        </a:p>
      </dgm:t>
    </dgm:pt>
    <dgm:pt modelId="{386C249A-88B7-4EFE-A04F-B8521B20DE04}" type="sibTrans" cxnId="{35B2180A-9A33-42FA-AEF3-3855DB1BB28B}">
      <dgm:prSet/>
      <dgm:spPr/>
      <dgm:t>
        <a:bodyPr/>
        <a:lstStyle/>
        <a:p>
          <a:endParaRPr lang="ru-RU"/>
        </a:p>
      </dgm:t>
    </dgm:pt>
    <dgm:pt modelId="{FDDC3B7D-6BBC-46F9-B37F-E8F8F44B39E6}" type="pres">
      <dgm:prSet presAssocID="{E7D5810A-161B-49D7-92A3-087FB6A3C24F}" presName="linearFlow" presStyleCnt="0">
        <dgm:presLayoutVars>
          <dgm:dir/>
          <dgm:animLvl val="lvl"/>
          <dgm:resizeHandles val="exact"/>
        </dgm:presLayoutVars>
      </dgm:prSet>
      <dgm:spPr/>
    </dgm:pt>
    <dgm:pt modelId="{41B5D769-DEBE-4BF9-8F8E-BAD9DDFCAD7D}" type="pres">
      <dgm:prSet presAssocID="{6E8CE50B-A51D-480E-AF40-9EF7F9B749E0}" presName="composite" presStyleCnt="0"/>
      <dgm:spPr/>
    </dgm:pt>
    <dgm:pt modelId="{7525C6F4-1FA8-4B23-A829-2267CCE2F72E}" type="pres">
      <dgm:prSet presAssocID="{6E8CE50B-A51D-480E-AF40-9EF7F9B749E0}" presName="parentText" presStyleLbl="alignNode1" presStyleIdx="0" presStyleCnt="2">
        <dgm:presLayoutVars>
          <dgm:chMax val="1"/>
          <dgm:bulletEnabled val="1"/>
        </dgm:presLayoutVars>
      </dgm:prSet>
      <dgm:spPr/>
    </dgm:pt>
    <dgm:pt modelId="{3DCAB84E-11D4-49E3-AAF8-5C1B836FAD36}" type="pres">
      <dgm:prSet presAssocID="{6E8CE50B-A51D-480E-AF40-9EF7F9B749E0}" presName="descendantText" presStyleLbl="alignAcc1" presStyleIdx="0" presStyleCnt="2">
        <dgm:presLayoutVars>
          <dgm:bulletEnabled val="1"/>
        </dgm:presLayoutVars>
      </dgm:prSet>
      <dgm:spPr/>
    </dgm:pt>
    <dgm:pt modelId="{E47F0181-91DC-40F8-BFDC-93FDEE69966F}" type="pres">
      <dgm:prSet presAssocID="{088D0CD2-6830-4C77-93FC-9CC2C6A4D175}" presName="sp" presStyleCnt="0"/>
      <dgm:spPr/>
    </dgm:pt>
    <dgm:pt modelId="{3598BBC7-D035-4E07-82E5-764F70555624}" type="pres">
      <dgm:prSet presAssocID="{BD4A676D-8A60-45BE-971C-28B8DE8C5DBA}" presName="composite" presStyleCnt="0"/>
      <dgm:spPr/>
    </dgm:pt>
    <dgm:pt modelId="{45DAE429-DB1C-4A67-ACBB-204E1F8BB86D}" type="pres">
      <dgm:prSet presAssocID="{BD4A676D-8A60-45BE-971C-28B8DE8C5DBA}" presName="parentText" presStyleLbl="alignNode1" presStyleIdx="1" presStyleCnt="2">
        <dgm:presLayoutVars>
          <dgm:chMax val="1"/>
          <dgm:bulletEnabled val="1"/>
        </dgm:presLayoutVars>
      </dgm:prSet>
      <dgm:spPr/>
    </dgm:pt>
    <dgm:pt modelId="{58AD1B20-6512-4C03-BDED-D64891CCBDCD}" type="pres">
      <dgm:prSet presAssocID="{BD4A676D-8A60-45BE-971C-28B8DE8C5DBA}" presName="descendantText" presStyleLbl="alignAcc1" presStyleIdx="1" presStyleCnt="2">
        <dgm:presLayoutVars>
          <dgm:bulletEnabled val="1"/>
        </dgm:presLayoutVars>
      </dgm:prSet>
      <dgm:spPr/>
    </dgm:pt>
  </dgm:ptLst>
  <dgm:cxnLst>
    <dgm:cxn modelId="{35B2180A-9A33-42FA-AEF3-3855DB1BB28B}" srcId="{BD4A676D-8A60-45BE-971C-28B8DE8C5DBA}" destId="{A36FBD1C-F34C-4089-9F62-CCB0BE65E36B}" srcOrd="2" destOrd="0" parTransId="{87F54F38-9C18-47CF-B56B-BAD006FFF722}" sibTransId="{386C249A-88B7-4EFE-A04F-B8521B20DE04}"/>
    <dgm:cxn modelId="{8D21E529-701A-4F88-B591-5F8CEFFF7130}" srcId="{E7D5810A-161B-49D7-92A3-087FB6A3C24F}" destId="{6E8CE50B-A51D-480E-AF40-9EF7F9B749E0}" srcOrd="0" destOrd="0" parTransId="{6FD7F6B3-B50A-4C2E-84C9-BAB5B5221B51}" sibTransId="{088D0CD2-6830-4C77-93FC-9CC2C6A4D175}"/>
    <dgm:cxn modelId="{B976222C-0A05-4BC7-A7E9-75D7125F6B95}" srcId="{BD4A676D-8A60-45BE-971C-28B8DE8C5DBA}" destId="{F14A6969-6007-438F-BAB9-FC7C8182C90C}" srcOrd="0" destOrd="0" parTransId="{C341FF73-64C9-4E41-8A9E-A73482B8B1A9}" sibTransId="{60A985AB-4F8C-4FF2-B7F6-A5418CF76E43}"/>
    <dgm:cxn modelId="{C03F183B-DF47-4D15-8D29-068557BBF726}" srcId="{6E8CE50B-A51D-480E-AF40-9EF7F9B749E0}" destId="{6EBD53BA-1194-4382-86BE-A9FF7269386B}" srcOrd="1" destOrd="0" parTransId="{7824FF11-FFB0-4A05-924C-488366916BF3}" sibTransId="{472F1AED-5C00-446F-AC1F-B1948147A25E}"/>
    <dgm:cxn modelId="{38E00640-6212-4E89-9744-5D783B305900}" srcId="{BD4A676D-8A60-45BE-971C-28B8DE8C5DBA}" destId="{CC161552-D664-4872-8B0E-DF1DA73762C5}" srcOrd="1" destOrd="0" parTransId="{225285D3-528D-4CD6-9B6C-43952BB68E47}" sibTransId="{E8B998D3-F053-4269-8410-763F4315C914}"/>
    <dgm:cxn modelId="{B53B335C-3F0D-4138-B1FE-BBF88E6126C5}" type="presOf" srcId="{BD4A676D-8A60-45BE-971C-28B8DE8C5DBA}" destId="{45DAE429-DB1C-4A67-ACBB-204E1F8BB86D}" srcOrd="0" destOrd="0" presId="urn:microsoft.com/office/officeart/2005/8/layout/chevron2"/>
    <dgm:cxn modelId="{7BBB9C70-A658-4A3E-A94E-5E4A23BCB8A9}" type="presOf" srcId="{6E8CE50B-A51D-480E-AF40-9EF7F9B749E0}" destId="{7525C6F4-1FA8-4B23-A829-2267CCE2F72E}" srcOrd="0" destOrd="0" presId="urn:microsoft.com/office/officeart/2005/8/layout/chevron2"/>
    <dgm:cxn modelId="{CFC43F95-A4A2-4423-8834-6CB6C543011F}" srcId="{E7D5810A-161B-49D7-92A3-087FB6A3C24F}" destId="{BD4A676D-8A60-45BE-971C-28B8DE8C5DBA}" srcOrd="1" destOrd="0" parTransId="{AF640B0D-2F10-4B55-BA16-DCE7ED117C05}" sibTransId="{9DAE76DC-C5ED-4096-AC03-996FA3ED5932}"/>
    <dgm:cxn modelId="{267EDBA3-A76A-4BA5-8B68-4390F9611908}" type="presOf" srcId="{6EBD53BA-1194-4382-86BE-A9FF7269386B}" destId="{3DCAB84E-11D4-49E3-AAF8-5C1B836FAD36}" srcOrd="0" destOrd="1" presId="urn:microsoft.com/office/officeart/2005/8/layout/chevron2"/>
    <dgm:cxn modelId="{7EFD29AE-EA4A-4F6A-AF5E-BABF30171599}" type="presOf" srcId="{C22DB8D6-331D-47AB-91F5-B0B0F9B012C5}" destId="{3DCAB84E-11D4-49E3-AAF8-5C1B836FAD36}" srcOrd="0" destOrd="0" presId="urn:microsoft.com/office/officeart/2005/8/layout/chevron2"/>
    <dgm:cxn modelId="{082DB3CC-07DF-47ED-9732-69BBDF23F14D}" type="presOf" srcId="{F14A6969-6007-438F-BAB9-FC7C8182C90C}" destId="{58AD1B20-6512-4C03-BDED-D64891CCBDCD}" srcOrd="0" destOrd="0" presId="urn:microsoft.com/office/officeart/2005/8/layout/chevron2"/>
    <dgm:cxn modelId="{E2DFF8D6-E3A9-45D2-A300-90940506DDD4}" srcId="{6E8CE50B-A51D-480E-AF40-9EF7F9B749E0}" destId="{C22DB8D6-331D-47AB-91F5-B0B0F9B012C5}" srcOrd="0" destOrd="0" parTransId="{14D821DC-EF14-42EB-AC6E-8D0B672BC326}" sibTransId="{8750D2BB-B767-44A1-BB4A-12798208D60E}"/>
    <dgm:cxn modelId="{545A14D8-107F-49CD-85A0-2041D774B63D}" type="presOf" srcId="{CC161552-D664-4872-8B0E-DF1DA73762C5}" destId="{58AD1B20-6512-4C03-BDED-D64891CCBDCD}" srcOrd="0" destOrd="1" presId="urn:microsoft.com/office/officeart/2005/8/layout/chevron2"/>
    <dgm:cxn modelId="{FF36A7DD-2241-4B59-A85B-1D8BB8ABEA3D}" type="presOf" srcId="{A36FBD1C-F34C-4089-9F62-CCB0BE65E36B}" destId="{58AD1B20-6512-4C03-BDED-D64891CCBDCD}" srcOrd="0" destOrd="2" presId="urn:microsoft.com/office/officeart/2005/8/layout/chevron2"/>
    <dgm:cxn modelId="{2C71EEFA-91C0-4DF4-BC56-2601105D5E78}" type="presOf" srcId="{E7D5810A-161B-49D7-92A3-087FB6A3C24F}" destId="{FDDC3B7D-6BBC-46F9-B37F-E8F8F44B39E6}" srcOrd="0" destOrd="0" presId="urn:microsoft.com/office/officeart/2005/8/layout/chevron2"/>
    <dgm:cxn modelId="{F1DFBE53-2A15-4D3A-84B8-BEE4F8BF8E4F}" type="presParOf" srcId="{FDDC3B7D-6BBC-46F9-B37F-E8F8F44B39E6}" destId="{41B5D769-DEBE-4BF9-8F8E-BAD9DDFCAD7D}" srcOrd="0" destOrd="0" presId="urn:microsoft.com/office/officeart/2005/8/layout/chevron2"/>
    <dgm:cxn modelId="{A568DC61-CB9F-41B7-A0B6-C46A1419CE09}" type="presParOf" srcId="{41B5D769-DEBE-4BF9-8F8E-BAD9DDFCAD7D}" destId="{7525C6F4-1FA8-4B23-A829-2267CCE2F72E}" srcOrd="0" destOrd="0" presId="urn:microsoft.com/office/officeart/2005/8/layout/chevron2"/>
    <dgm:cxn modelId="{7A01008B-82F2-47D2-B6FA-904C693426FA}" type="presParOf" srcId="{41B5D769-DEBE-4BF9-8F8E-BAD9DDFCAD7D}" destId="{3DCAB84E-11D4-49E3-AAF8-5C1B836FAD36}" srcOrd="1" destOrd="0" presId="urn:microsoft.com/office/officeart/2005/8/layout/chevron2"/>
    <dgm:cxn modelId="{465B41AB-9906-476C-ADCC-933959267EFA}" type="presParOf" srcId="{FDDC3B7D-6BBC-46F9-B37F-E8F8F44B39E6}" destId="{E47F0181-91DC-40F8-BFDC-93FDEE69966F}" srcOrd="1" destOrd="0" presId="urn:microsoft.com/office/officeart/2005/8/layout/chevron2"/>
    <dgm:cxn modelId="{98BAF9FD-CD83-469C-9B81-7568EE5A769C}" type="presParOf" srcId="{FDDC3B7D-6BBC-46F9-B37F-E8F8F44B39E6}" destId="{3598BBC7-D035-4E07-82E5-764F70555624}" srcOrd="2" destOrd="0" presId="urn:microsoft.com/office/officeart/2005/8/layout/chevron2"/>
    <dgm:cxn modelId="{C25818A6-39D7-436B-8F28-F2B8E694E1E8}" type="presParOf" srcId="{3598BBC7-D035-4E07-82E5-764F70555624}" destId="{45DAE429-DB1C-4A67-ACBB-204E1F8BB86D}" srcOrd="0" destOrd="0" presId="urn:microsoft.com/office/officeart/2005/8/layout/chevron2"/>
    <dgm:cxn modelId="{3B300B38-5864-48A7-B829-3FA8E090411B}" type="presParOf" srcId="{3598BBC7-D035-4E07-82E5-764F70555624}" destId="{58AD1B20-6512-4C03-BDED-D64891CCBDCD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746AE42-77DB-4C80-AA36-806CF760B8E6}" type="doc">
      <dgm:prSet loTypeId="urn:microsoft.com/office/officeart/2005/8/layout/hList2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4D88169-E2F9-4F7F-AE17-7B4E6FBC4E69}">
      <dgm:prSet phldrT="[Текст]"/>
      <dgm:spPr/>
      <dgm:t>
        <a:bodyPr/>
        <a:lstStyle/>
        <a:p>
          <a:r>
            <a:rPr lang="ru-RU" dirty="0"/>
            <a:t>ОБВИНЕНИЕ</a:t>
          </a:r>
        </a:p>
      </dgm:t>
    </dgm:pt>
    <dgm:pt modelId="{E0D69206-BC16-4DC1-A6BD-2376ED0F237D}" type="parTrans" cxnId="{C4E49274-BF86-46A4-8B83-D75E285C24F5}">
      <dgm:prSet/>
      <dgm:spPr/>
      <dgm:t>
        <a:bodyPr/>
        <a:lstStyle/>
        <a:p>
          <a:endParaRPr lang="ru-RU"/>
        </a:p>
      </dgm:t>
    </dgm:pt>
    <dgm:pt modelId="{A7062E99-094E-473A-8643-97A72F12050B}" type="sibTrans" cxnId="{C4E49274-BF86-46A4-8B83-D75E285C24F5}">
      <dgm:prSet/>
      <dgm:spPr/>
      <dgm:t>
        <a:bodyPr/>
        <a:lstStyle/>
        <a:p>
          <a:endParaRPr lang="ru-RU"/>
        </a:p>
      </dgm:t>
    </dgm:pt>
    <dgm:pt modelId="{0CDFFD84-C8B4-48EE-9C52-76576D066110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dirty="0">
              <a:solidFill>
                <a:srgbClr val="002060"/>
              </a:solidFill>
            </a:rPr>
            <a:t>ПОТЕРПЕВШИЙ</a:t>
          </a:r>
        </a:p>
      </dgm:t>
    </dgm:pt>
    <dgm:pt modelId="{B255568D-397F-4C3D-BEB8-2A6710355FC6}" type="parTrans" cxnId="{203A945A-A046-4888-8FE1-FDA58AFD029D}">
      <dgm:prSet/>
      <dgm:spPr/>
      <dgm:t>
        <a:bodyPr/>
        <a:lstStyle/>
        <a:p>
          <a:endParaRPr lang="ru-RU"/>
        </a:p>
      </dgm:t>
    </dgm:pt>
    <dgm:pt modelId="{76DF3C2B-4C5B-4020-A288-F40897D6AF33}" type="sibTrans" cxnId="{203A945A-A046-4888-8FE1-FDA58AFD029D}">
      <dgm:prSet/>
      <dgm:spPr/>
      <dgm:t>
        <a:bodyPr/>
        <a:lstStyle/>
        <a:p>
          <a:endParaRPr lang="ru-RU"/>
        </a:p>
      </dgm:t>
    </dgm:pt>
    <dgm:pt modelId="{6FCC961B-B079-46DE-AD51-363C62091492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dirty="0">
              <a:solidFill>
                <a:srgbClr val="002060"/>
              </a:solidFill>
            </a:rPr>
            <a:t>ПРОКУРОР</a:t>
          </a:r>
        </a:p>
      </dgm:t>
    </dgm:pt>
    <dgm:pt modelId="{524D8A2B-BBF5-4D72-A5D5-C6A4035AE770}" type="parTrans" cxnId="{F545A6C5-E8A5-485C-8DB0-C78ED4DD5CA9}">
      <dgm:prSet/>
      <dgm:spPr/>
      <dgm:t>
        <a:bodyPr/>
        <a:lstStyle/>
        <a:p>
          <a:endParaRPr lang="ru-RU"/>
        </a:p>
      </dgm:t>
    </dgm:pt>
    <dgm:pt modelId="{53EE7BF9-B342-4502-8CC4-B64E0CB91D72}" type="sibTrans" cxnId="{F545A6C5-E8A5-485C-8DB0-C78ED4DD5CA9}">
      <dgm:prSet/>
      <dgm:spPr/>
      <dgm:t>
        <a:bodyPr/>
        <a:lstStyle/>
        <a:p>
          <a:endParaRPr lang="ru-RU"/>
        </a:p>
      </dgm:t>
    </dgm:pt>
    <dgm:pt modelId="{25254500-5EAA-43D7-84C3-AC4BFC0C3E63}">
      <dgm:prSet phldrT="[Текст]"/>
      <dgm:spPr/>
      <dgm:t>
        <a:bodyPr/>
        <a:lstStyle/>
        <a:p>
          <a:r>
            <a:rPr lang="ru-RU" dirty="0"/>
            <a:t>ЗАЩИТА</a:t>
          </a:r>
        </a:p>
      </dgm:t>
    </dgm:pt>
    <dgm:pt modelId="{8ADD2064-759A-4B73-9182-E5F50700F9EA}" type="parTrans" cxnId="{FB52D6F8-8137-407A-B0A1-CC09C40208DB}">
      <dgm:prSet/>
      <dgm:spPr/>
      <dgm:t>
        <a:bodyPr/>
        <a:lstStyle/>
        <a:p>
          <a:endParaRPr lang="ru-RU"/>
        </a:p>
      </dgm:t>
    </dgm:pt>
    <dgm:pt modelId="{441F5BE1-7BA6-471D-ADB4-4D1D862E89BF}" type="sibTrans" cxnId="{FB52D6F8-8137-407A-B0A1-CC09C40208DB}">
      <dgm:prSet/>
      <dgm:spPr/>
      <dgm:t>
        <a:bodyPr/>
        <a:lstStyle/>
        <a:p>
          <a:endParaRPr lang="ru-RU"/>
        </a:p>
      </dgm:t>
    </dgm:pt>
    <dgm:pt modelId="{D1770560-4AD9-43F7-8698-83BA25A36B98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dirty="0">
              <a:solidFill>
                <a:srgbClr val="002060"/>
              </a:solidFill>
            </a:rPr>
            <a:t>ПОДОЗРЕВАЕМЫЙ</a:t>
          </a:r>
        </a:p>
      </dgm:t>
    </dgm:pt>
    <dgm:pt modelId="{3309FA47-EBFD-4F61-87AB-F6C3E343B63F}" type="parTrans" cxnId="{F8BB5DA2-5BBC-4ED2-B903-9C9757D6F923}">
      <dgm:prSet/>
      <dgm:spPr/>
      <dgm:t>
        <a:bodyPr/>
        <a:lstStyle/>
        <a:p>
          <a:endParaRPr lang="ru-RU"/>
        </a:p>
      </dgm:t>
    </dgm:pt>
    <dgm:pt modelId="{40704553-D484-4012-AEF2-8E0AC581717A}" type="sibTrans" cxnId="{F8BB5DA2-5BBC-4ED2-B903-9C9757D6F923}">
      <dgm:prSet/>
      <dgm:spPr/>
      <dgm:t>
        <a:bodyPr/>
        <a:lstStyle/>
        <a:p>
          <a:endParaRPr lang="ru-RU"/>
        </a:p>
      </dgm:t>
    </dgm:pt>
    <dgm:pt modelId="{3CA18E17-CF52-4F67-88D9-3C25C79FCF26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dirty="0">
              <a:solidFill>
                <a:srgbClr val="002060"/>
              </a:solidFill>
            </a:rPr>
            <a:t>ОБВИНЯЕМЫЙ</a:t>
          </a:r>
        </a:p>
      </dgm:t>
    </dgm:pt>
    <dgm:pt modelId="{87666886-A78A-488C-9785-3EA747AEC4BA}" type="parTrans" cxnId="{F71DB65D-A17F-4D9E-9BBA-7C7E76024652}">
      <dgm:prSet/>
      <dgm:spPr/>
      <dgm:t>
        <a:bodyPr/>
        <a:lstStyle/>
        <a:p>
          <a:endParaRPr lang="ru-RU"/>
        </a:p>
      </dgm:t>
    </dgm:pt>
    <dgm:pt modelId="{B3ECF8F1-59EF-4820-A656-50B5DA09A83C}" type="sibTrans" cxnId="{F71DB65D-A17F-4D9E-9BBA-7C7E76024652}">
      <dgm:prSet/>
      <dgm:spPr/>
      <dgm:t>
        <a:bodyPr/>
        <a:lstStyle/>
        <a:p>
          <a:endParaRPr lang="ru-RU"/>
        </a:p>
      </dgm:t>
    </dgm:pt>
    <dgm:pt modelId="{616BB0E2-178D-45F8-9B9A-0401DC5DDF4D}">
      <dgm:prSet phldrT="[Текст]"/>
      <dgm:spPr/>
      <dgm:t>
        <a:bodyPr/>
        <a:lstStyle/>
        <a:p>
          <a:r>
            <a:rPr lang="ru-RU" dirty="0"/>
            <a:t>ТРЕТЬИ ЛИЦА</a:t>
          </a:r>
        </a:p>
      </dgm:t>
    </dgm:pt>
    <dgm:pt modelId="{981AB5F0-99EA-4DA1-8D7E-A566885F0DDE}" type="parTrans" cxnId="{425688FF-8F7F-4B7B-AEEA-A2291464DAAD}">
      <dgm:prSet/>
      <dgm:spPr/>
      <dgm:t>
        <a:bodyPr/>
        <a:lstStyle/>
        <a:p>
          <a:endParaRPr lang="ru-RU"/>
        </a:p>
      </dgm:t>
    </dgm:pt>
    <dgm:pt modelId="{73CCE3F1-3638-4527-8E47-B22029B2357B}" type="sibTrans" cxnId="{425688FF-8F7F-4B7B-AEEA-A2291464DAAD}">
      <dgm:prSet/>
      <dgm:spPr/>
      <dgm:t>
        <a:bodyPr/>
        <a:lstStyle/>
        <a:p>
          <a:endParaRPr lang="ru-RU"/>
        </a:p>
      </dgm:t>
    </dgm:pt>
    <dgm:pt modelId="{19B45371-29A8-45AD-B4C7-07C808D2AAF1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dirty="0">
              <a:solidFill>
                <a:srgbClr val="002060"/>
              </a:solidFill>
            </a:rPr>
            <a:t>СВИДЕТЕЛИ</a:t>
          </a:r>
        </a:p>
      </dgm:t>
    </dgm:pt>
    <dgm:pt modelId="{425F4F8D-92A0-4CBC-BAB2-3A7D5E8945FC}" type="parTrans" cxnId="{F0C90557-D86E-4873-8E83-BCA92619A260}">
      <dgm:prSet/>
      <dgm:spPr/>
      <dgm:t>
        <a:bodyPr/>
        <a:lstStyle/>
        <a:p>
          <a:endParaRPr lang="ru-RU"/>
        </a:p>
      </dgm:t>
    </dgm:pt>
    <dgm:pt modelId="{65F412B7-B8B6-449E-BA17-7DD32C83E29B}" type="sibTrans" cxnId="{F0C90557-D86E-4873-8E83-BCA92619A260}">
      <dgm:prSet/>
      <dgm:spPr/>
      <dgm:t>
        <a:bodyPr/>
        <a:lstStyle/>
        <a:p>
          <a:endParaRPr lang="ru-RU"/>
        </a:p>
      </dgm:t>
    </dgm:pt>
    <dgm:pt modelId="{E553A08E-E4D7-457E-815F-05AA060DF226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dirty="0">
              <a:solidFill>
                <a:srgbClr val="002060"/>
              </a:solidFill>
            </a:rPr>
            <a:t>СЛЕДОВАТЕЛЬ</a:t>
          </a:r>
        </a:p>
      </dgm:t>
    </dgm:pt>
    <dgm:pt modelId="{CBF3FB65-A3D4-4014-9ACB-B39D29342FBD}" type="parTrans" cxnId="{26591983-2E97-4530-99BE-EF5E9A35F07B}">
      <dgm:prSet/>
      <dgm:spPr/>
    </dgm:pt>
    <dgm:pt modelId="{0EEBAD2A-0317-4B1D-A4B7-B35953C5B845}" type="sibTrans" cxnId="{26591983-2E97-4530-99BE-EF5E9A35F07B}">
      <dgm:prSet/>
      <dgm:spPr/>
    </dgm:pt>
    <dgm:pt modelId="{438E65A9-2080-44F6-A87B-98294ACF1365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dirty="0">
              <a:solidFill>
                <a:srgbClr val="002060"/>
              </a:solidFill>
            </a:rPr>
            <a:t>ДОЗНАВАТЕЛЬ</a:t>
          </a:r>
        </a:p>
      </dgm:t>
    </dgm:pt>
    <dgm:pt modelId="{F957398C-6DBC-4051-871B-2E314D5D5D0D}" type="parTrans" cxnId="{38AEFD57-E85F-4944-B189-19B70273E212}">
      <dgm:prSet/>
      <dgm:spPr/>
    </dgm:pt>
    <dgm:pt modelId="{3EACCA1D-CE34-491E-B325-81C892E308F7}" type="sibTrans" cxnId="{38AEFD57-E85F-4944-B189-19B70273E212}">
      <dgm:prSet/>
      <dgm:spPr/>
    </dgm:pt>
    <dgm:pt modelId="{801ED528-BAA3-4FE4-ADA6-4442F145B683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dirty="0">
              <a:solidFill>
                <a:srgbClr val="002060"/>
              </a:solidFill>
            </a:rPr>
            <a:t>ГОСОРГАНЫ</a:t>
          </a:r>
        </a:p>
      </dgm:t>
    </dgm:pt>
    <dgm:pt modelId="{5AD96C20-1888-4372-BB7F-051D9BD7469E}" type="parTrans" cxnId="{27685C85-FDF9-4EDF-B603-4248D6B833F9}">
      <dgm:prSet/>
      <dgm:spPr/>
    </dgm:pt>
    <dgm:pt modelId="{792585A5-43A2-44AF-B4CD-ED133B12051B}" type="sibTrans" cxnId="{27685C85-FDF9-4EDF-B603-4248D6B833F9}">
      <dgm:prSet/>
      <dgm:spPr/>
    </dgm:pt>
    <dgm:pt modelId="{24AEDA30-C604-45F4-8022-57ECE862DF51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 b="1" dirty="0">
            <a:solidFill>
              <a:srgbClr val="002060"/>
            </a:solidFill>
          </a:endParaRPr>
        </a:p>
      </dgm:t>
    </dgm:pt>
    <dgm:pt modelId="{77BB0737-7D94-4D86-A7E6-8CB164587469}" type="parTrans" cxnId="{027F3D6C-7D17-42F0-8735-9E65BA820F4D}">
      <dgm:prSet/>
      <dgm:spPr/>
    </dgm:pt>
    <dgm:pt modelId="{C94A0418-C1B5-4D90-A49E-F95101E7EE1D}" type="sibTrans" cxnId="{027F3D6C-7D17-42F0-8735-9E65BA820F4D}">
      <dgm:prSet/>
      <dgm:spPr/>
    </dgm:pt>
    <dgm:pt modelId="{AED35464-C418-4EF3-B817-8EAE225CC7A7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 b="1" dirty="0">
            <a:solidFill>
              <a:srgbClr val="002060"/>
            </a:solidFill>
          </a:endParaRPr>
        </a:p>
      </dgm:t>
    </dgm:pt>
    <dgm:pt modelId="{92DB9B84-F93A-43C4-B011-6EB451CA62CB}" type="parTrans" cxnId="{CCDCC596-4E6F-4F28-8B92-7A0F13382C2D}">
      <dgm:prSet/>
      <dgm:spPr/>
    </dgm:pt>
    <dgm:pt modelId="{898ED351-497C-417B-8F2F-BD8931535958}" type="sibTrans" cxnId="{CCDCC596-4E6F-4F28-8B92-7A0F13382C2D}">
      <dgm:prSet/>
      <dgm:spPr/>
    </dgm:pt>
    <dgm:pt modelId="{127F396A-79E7-4DC5-B02C-FE2268BFC209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 b="1" dirty="0">
            <a:solidFill>
              <a:srgbClr val="002060"/>
            </a:solidFill>
          </a:endParaRPr>
        </a:p>
      </dgm:t>
    </dgm:pt>
    <dgm:pt modelId="{C095FE4C-7549-4666-B8A0-CE293FBA0BD6}" type="parTrans" cxnId="{D63D806C-A2AD-4A99-9C84-CAB999AA632F}">
      <dgm:prSet/>
      <dgm:spPr/>
    </dgm:pt>
    <dgm:pt modelId="{200FB00E-A459-4789-B03D-20927DD47582}" type="sibTrans" cxnId="{D63D806C-A2AD-4A99-9C84-CAB999AA632F}">
      <dgm:prSet/>
      <dgm:spPr/>
    </dgm:pt>
    <dgm:pt modelId="{0E2A5265-3E38-40E3-A871-53033661632C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 b="1" dirty="0">
            <a:solidFill>
              <a:srgbClr val="002060"/>
            </a:solidFill>
          </a:endParaRPr>
        </a:p>
      </dgm:t>
    </dgm:pt>
    <dgm:pt modelId="{3E744197-DBDF-4150-9FEF-0F576136DFA7}" type="parTrans" cxnId="{C60135DB-7364-4FDC-A8F9-5794D3891393}">
      <dgm:prSet/>
      <dgm:spPr/>
    </dgm:pt>
    <dgm:pt modelId="{E841A0A6-971D-433B-8DCE-532BAA60DB18}" type="sibTrans" cxnId="{C60135DB-7364-4FDC-A8F9-5794D3891393}">
      <dgm:prSet/>
      <dgm:spPr/>
    </dgm:pt>
    <dgm:pt modelId="{6276AAAC-82C9-4B6C-A110-6385FB8A61B2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 b="1" dirty="0">
            <a:solidFill>
              <a:srgbClr val="002060"/>
            </a:solidFill>
          </a:endParaRPr>
        </a:p>
      </dgm:t>
    </dgm:pt>
    <dgm:pt modelId="{46752A99-3532-4E94-8D08-BA695C116347}" type="parTrans" cxnId="{71A8A01C-E5BA-4C42-BCA6-CCD287FC9A0D}">
      <dgm:prSet/>
      <dgm:spPr/>
    </dgm:pt>
    <dgm:pt modelId="{8EAC008F-073C-49CC-929E-0E622EBDA1B6}" type="sibTrans" cxnId="{71A8A01C-E5BA-4C42-BCA6-CCD287FC9A0D}">
      <dgm:prSet/>
      <dgm:spPr/>
    </dgm:pt>
    <dgm:pt modelId="{333E94F3-66EC-4F88-92FB-8E2C29991604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dirty="0">
              <a:solidFill>
                <a:srgbClr val="002060"/>
              </a:solidFill>
            </a:rPr>
            <a:t>ПОДСУДИМЫЙ</a:t>
          </a:r>
        </a:p>
      </dgm:t>
    </dgm:pt>
    <dgm:pt modelId="{8BC074F8-7A57-409A-B930-CA7FD0F212E8}" type="parTrans" cxnId="{C1598AA4-7ED0-4C4D-8BDE-1C8D4B6162DF}">
      <dgm:prSet/>
      <dgm:spPr/>
    </dgm:pt>
    <dgm:pt modelId="{84D023B4-1A8A-4D57-823A-2FCE76173786}" type="sibTrans" cxnId="{C1598AA4-7ED0-4C4D-8BDE-1C8D4B6162DF}">
      <dgm:prSet/>
      <dgm:spPr/>
    </dgm:pt>
    <dgm:pt modelId="{DA6F18B0-5BE9-47E5-9687-D91A8BA1087F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 b="1" dirty="0">
            <a:solidFill>
              <a:srgbClr val="002060"/>
            </a:solidFill>
          </a:endParaRPr>
        </a:p>
      </dgm:t>
    </dgm:pt>
    <dgm:pt modelId="{F62BA09F-CCED-4C76-B861-0DDEADB97E74}" type="parTrans" cxnId="{90CB99EA-A8D3-4022-A2D3-90A46C3992C4}">
      <dgm:prSet/>
      <dgm:spPr/>
    </dgm:pt>
    <dgm:pt modelId="{B07DEBD8-2030-4ABB-86B5-34F544CC9C2C}" type="sibTrans" cxnId="{90CB99EA-A8D3-4022-A2D3-90A46C3992C4}">
      <dgm:prSet/>
      <dgm:spPr/>
    </dgm:pt>
    <dgm:pt modelId="{70941699-7F18-4B66-96CF-793C60CFDD9B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dirty="0">
              <a:solidFill>
                <a:srgbClr val="002060"/>
              </a:solidFill>
            </a:rPr>
            <a:t>АДВОКАТ</a:t>
          </a:r>
        </a:p>
      </dgm:t>
    </dgm:pt>
    <dgm:pt modelId="{B0C13AB3-CF4A-4243-98B5-2E4A8419AB07}" type="parTrans" cxnId="{99C3DE8A-E094-4A06-B8C4-27F84CB91207}">
      <dgm:prSet/>
      <dgm:spPr/>
    </dgm:pt>
    <dgm:pt modelId="{582C87FE-9AB6-469F-9202-366153CC579B}" type="sibTrans" cxnId="{99C3DE8A-E094-4A06-B8C4-27F84CB91207}">
      <dgm:prSet/>
      <dgm:spPr/>
    </dgm:pt>
    <dgm:pt modelId="{ACE7DFBA-2C5E-4735-B4CC-D086BE2A33A5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 b="1" dirty="0">
            <a:solidFill>
              <a:srgbClr val="002060"/>
            </a:solidFill>
          </a:endParaRPr>
        </a:p>
      </dgm:t>
    </dgm:pt>
    <dgm:pt modelId="{8025ED18-E94B-4228-BAE0-DDF9EFD5F6D5}" type="parTrans" cxnId="{C701088E-D65F-4F8A-A3E6-1147182B6458}">
      <dgm:prSet/>
      <dgm:spPr/>
    </dgm:pt>
    <dgm:pt modelId="{B0202A6C-63F7-4A08-B55A-E9407D1DACC4}" type="sibTrans" cxnId="{C701088E-D65F-4F8A-A3E6-1147182B6458}">
      <dgm:prSet/>
      <dgm:spPr/>
    </dgm:pt>
    <dgm:pt modelId="{957FB0C1-8311-4874-B6BB-56DD415D4977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dirty="0">
              <a:solidFill>
                <a:srgbClr val="002060"/>
              </a:solidFill>
            </a:rPr>
            <a:t>ЗАЩИТНИК</a:t>
          </a:r>
        </a:p>
      </dgm:t>
    </dgm:pt>
    <dgm:pt modelId="{36FBAAB0-864E-4B43-B74F-4100D81086A5}" type="parTrans" cxnId="{D033AF3B-E405-4013-9456-C216606755DC}">
      <dgm:prSet/>
      <dgm:spPr/>
    </dgm:pt>
    <dgm:pt modelId="{BD9EE0B8-D8F9-4A69-8512-F770A978CE75}" type="sibTrans" cxnId="{D033AF3B-E405-4013-9456-C216606755DC}">
      <dgm:prSet/>
      <dgm:spPr/>
    </dgm:pt>
    <dgm:pt modelId="{E2CBBEE3-FAD3-4FE7-8491-EF8D37F482D1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 b="1" dirty="0">
            <a:solidFill>
              <a:srgbClr val="002060"/>
            </a:solidFill>
          </a:endParaRPr>
        </a:p>
      </dgm:t>
    </dgm:pt>
    <dgm:pt modelId="{A4A91070-F322-4156-9578-5292EDE7D0F9}" type="parTrans" cxnId="{59590382-5C1A-43B6-B457-FD50E4C4D57C}">
      <dgm:prSet/>
      <dgm:spPr/>
    </dgm:pt>
    <dgm:pt modelId="{6D54D67D-C24D-497C-A0B0-FF713D5893B6}" type="sibTrans" cxnId="{59590382-5C1A-43B6-B457-FD50E4C4D57C}">
      <dgm:prSet/>
      <dgm:spPr/>
    </dgm:pt>
    <dgm:pt modelId="{46A59A73-DD34-46F3-90EA-D519655FA4FD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dirty="0">
              <a:solidFill>
                <a:srgbClr val="002060"/>
              </a:solidFill>
            </a:rPr>
            <a:t>ЭКСПЕРТЫ</a:t>
          </a:r>
        </a:p>
      </dgm:t>
    </dgm:pt>
    <dgm:pt modelId="{B61BC8C4-DE35-40AC-9AE4-A3AC545FB75F}" type="parTrans" cxnId="{FB72F44E-A09F-44F6-A04A-D6F8B3163B19}">
      <dgm:prSet/>
      <dgm:spPr/>
    </dgm:pt>
    <dgm:pt modelId="{D799FCE7-9ACA-449D-A647-0A29CEBF3E10}" type="sibTrans" cxnId="{FB72F44E-A09F-44F6-A04A-D6F8B3163B19}">
      <dgm:prSet/>
      <dgm:spPr/>
    </dgm:pt>
    <dgm:pt modelId="{ED584ACB-9192-44B9-BCA1-BF8870C8EED5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 b="1" dirty="0">
            <a:solidFill>
              <a:srgbClr val="002060"/>
            </a:solidFill>
          </a:endParaRPr>
        </a:p>
      </dgm:t>
    </dgm:pt>
    <dgm:pt modelId="{000ACB24-1F35-40D9-AF65-7D8B413DD8B4}" type="parTrans" cxnId="{85754466-BC6D-459B-823B-A2F57122FD06}">
      <dgm:prSet/>
      <dgm:spPr/>
    </dgm:pt>
    <dgm:pt modelId="{DE8D30BE-A734-4124-9F05-CD97988BB8FC}" type="sibTrans" cxnId="{85754466-BC6D-459B-823B-A2F57122FD06}">
      <dgm:prSet/>
      <dgm:spPr/>
    </dgm:pt>
    <dgm:pt modelId="{401ED849-109C-4E97-A7DE-5095D58F914E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dirty="0">
              <a:solidFill>
                <a:srgbClr val="002060"/>
              </a:solidFill>
            </a:rPr>
            <a:t>СПЕЦИАЛИСТЫ</a:t>
          </a:r>
        </a:p>
      </dgm:t>
    </dgm:pt>
    <dgm:pt modelId="{840AD0B9-3275-4829-B22F-50AFC14B3A0F}" type="parTrans" cxnId="{45FD39CB-DAF2-40ED-AB6D-703837A3D363}">
      <dgm:prSet/>
      <dgm:spPr/>
    </dgm:pt>
    <dgm:pt modelId="{43EE623D-A7A1-4B0D-9C34-BE5BAF1C020D}" type="sibTrans" cxnId="{45FD39CB-DAF2-40ED-AB6D-703837A3D363}">
      <dgm:prSet/>
      <dgm:spPr/>
    </dgm:pt>
    <dgm:pt modelId="{5B33EF5E-9F57-47BF-8573-79AC457C89A1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 b="1" dirty="0">
            <a:solidFill>
              <a:srgbClr val="002060"/>
            </a:solidFill>
          </a:endParaRPr>
        </a:p>
      </dgm:t>
    </dgm:pt>
    <dgm:pt modelId="{F6E1787F-15D0-4718-BBA4-41BE0FA99ECC}" type="parTrans" cxnId="{E04FA16C-9A9F-49C9-AC6F-B541107D54C9}">
      <dgm:prSet/>
      <dgm:spPr/>
    </dgm:pt>
    <dgm:pt modelId="{0CFA11F1-9850-4DCF-B44B-D9A1DA4D2E6B}" type="sibTrans" cxnId="{E04FA16C-9A9F-49C9-AC6F-B541107D54C9}">
      <dgm:prSet/>
      <dgm:spPr/>
    </dgm:pt>
    <dgm:pt modelId="{5641F836-1BE9-4A30-8AC1-ACF956C0239D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dirty="0">
              <a:solidFill>
                <a:srgbClr val="002060"/>
              </a:solidFill>
            </a:rPr>
            <a:t>ПЕРЕВОДЧИКИ</a:t>
          </a:r>
        </a:p>
      </dgm:t>
    </dgm:pt>
    <dgm:pt modelId="{212A07D7-0686-4076-B8DC-E2093CDDA574}" type="parTrans" cxnId="{73E0F9BF-90BB-4B2A-8A7B-070DBD65F542}">
      <dgm:prSet/>
      <dgm:spPr/>
    </dgm:pt>
    <dgm:pt modelId="{B9FD6B53-D2E5-41F9-9212-91699E1EC128}" type="sibTrans" cxnId="{73E0F9BF-90BB-4B2A-8A7B-070DBD65F542}">
      <dgm:prSet/>
      <dgm:spPr/>
    </dgm:pt>
    <dgm:pt modelId="{C79C00C7-70A4-48A8-B018-308CD69E7D2A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 b="1" dirty="0">
            <a:solidFill>
              <a:srgbClr val="002060"/>
            </a:solidFill>
          </a:endParaRPr>
        </a:p>
      </dgm:t>
    </dgm:pt>
    <dgm:pt modelId="{BD77B152-9A5D-4BC7-8467-61767F5EDC08}" type="parTrans" cxnId="{74909602-9EEA-494A-BBC7-BF63270F3BD4}">
      <dgm:prSet/>
      <dgm:spPr/>
    </dgm:pt>
    <dgm:pt modelId="{C12DA45E-5E4E-4816-8F9A-FAB37FC2A1E6}" type="sibTrans" cxnId="{74909602-9EEA-494A-BBC7-BF63270F3BD4}">
      <dgm:prSet/>
      <dgm:spPr/>
    </dgm:pt>
    <dgm:pt modelId="{FF994D51-4B21-477D-9DF5-544992DE4828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dirty="0">
              <a:solidFill>
                <a:srgbClr val="002060"/>
              </a:solidFill>
            </a:rPr>
            <a:t>ПОНЯТЫЕ</a:t>
          </a:r>
        </a:p>
      </dgm:t>
    </dgm:pt>
    <dgm:pt modelId="{F3F9546E-53E4-496C-896E-EDEC3E812BB0}" type="parTrans" cxnId="{6A728C4B-76D9-4821-9DBF-827A84403F28}">
      <dgm:prSet/>
      <dgm:spPr/>
    </dgm:pt>
    <dgm:pt modelId="{0EA96245-DBA9-4C22-B639-84C3ACFA0DFE}" type="sibTrans" cxnId="{6A728C4B-76D9-4821-9DBF-827A84403F28}">
      <dgm:prSet/>
      <dgm:spPr/>
    </dgm:pt>
    <dgm:pt modelId="{1C9BDDEC-8041-4635-833B-72C5A3562553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 b="1" dirty="0">
            <a:solidFill>
              <a:srgbClr val="002060"/>
            </a:solidFill>
          </a:endParaRPr>
        </a:p>
      </dgm:t>
    </dgm:pt>
    <dgm:pt modelId="{6A47FDE7-91AA-4349-A287-F4D3B051EBAF}" type="parTrans" cxnId="{F6C95E78-DE13-4D13-AA7D-3EE9784D27EA}">
      <dgm:prSet/>
      <dgm:spPr/>
    </dgm:pt>
    <dgm:pt modelId="{5FD391FC-61A3-45A0-A748-A3C9FC52A093}" type="sibTrans" cxnId="{F6C95E78-DE13-4D13-AA7D-3EE9784D27EA}">
      <dgm:prSet/>
      <dgm:spPr/>
    </dgm:pt>
    <dgm:pt modelId="{8218640E-AAB0-4AF8-A950-CECCDD5D316C}" type="pres">
      <dgm:prSet presAssocID="{F746AE42-77DB-4C80-AA36-806CF760B8E6}" presName="linearFlow" presStyleCnt="0">
        <dgm:presLayoutVars>
          <dgm:dir/>
          <dgm:animLvl val="lvl"/>
          <dgm:resizeHandles/>
        </dgm:presLayoutVars>
      </dgm:prSet>
      <dgm:spPr/>
    </dgm:pt>
    <dgm:pt modelId="{FA3611F4-EF8A-4C32-937A-C6C97D7EFB55}" type="pres">
      <dgm:prSet presAssocID="{84D88169-E2F9-4F7F-AE17-7B4E6FBC4E69}" presName="compositeNode" presStyleCnt="0">
        <dgm:presLayoutVars>
          <dgm:bulletEnabled val="1"/>
        </dgm:presLayoutVars>
      </dgm:prSet>
      <dgm:spPr/>
    </dgm:pt>
    <dgm:pt modelId="{9332245E-F4C1-4742-B84B-64D83AC59BA1}" type="pres">
      <dgm:prSet presAssocID="{84D88169-E2F9-4F7F-AE17-7B4E6FBC4E69}" presName="image" presStyleLbl="fgImgPlace1" presStyleIdx="0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819881AF-A561-4117-BEAD-C69DCEDB1E8E}" type="pres">
      <dgm:prSet presAssocID="{84D88169-E2F9-4F7F-AE17-7B4E6FBC4E69}" presName="childNode" presStyleLbl="node1" presStyleIdx="0" presStyleCnt="3">
        <dgm:presLayoutVars>
          <dgm:bulletEnabled val="1"/>
        </dgm:presLayoutVars>
      </dgm:prSet>
      <dgm:spPr/>
    </dgm:pt>
    <dgm:pt modelId="{33A4B01E-FCA0-49FC-9FF0-E11A02AA9A64}" type="pres">
      <dgm:prSet presAssocID="{84D88169-E2F9-4F7F-AE17-7B4E6FBC4E69}" presName="parentNode" presStyleLbl="revTx" presStyleIdx="0" presStyleCnt="3">
        <dgm:presLayoutVars>
          <dgm:chMax val="0"/>
          <dgm:bulletEnabled val="1"/>
        </dgm:presLayoutVars>
      </dgm:prSet>
      <dgm:spPr/>
    </dgm:pt>
    <dgm:pt modelId="{2933F9B1-B459-4B1A-9659-2C4DE1FBEEC4}" type="pres">
      <dgm:prSet presAssocID="{A7062E99-094E-473A-8643-97A72F12050B}" presName="sibTrans" presStyleCnt="0"/>
      <dgm:spPr/>
    </dgm:pt>
    <dgm:pt modelId="{C610EC82-5955-45C0-B8D1-EBC067B6298A}" type="pres">
      <dgm:prSet presAssocID="{25254500-5EAA-43D7-84C3-AC4BFC0C3E63}" presName="compositeNode" presStyleCnt="0">
        <dgm:presLayoutVars>
          <dgm:bulletEnabled val="1"/>
        </dgm:presLayoutVars>
      </dgm:prSet>
      <dgm:spPr/>
    </dgm:pt>
    <dgm:pt modelId="{50912810-72AE-4E6D-834D-98E7C7E8A5A9}" type="pres">
      <dgm:prSet presAssocID="{25254500-5EAA-43D7-84C3-AC4BFC0C3E63}" presName="image" presStyleLbl="fgImgPlace1" presStyleIdx="1" presStyleCnt="3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D5FA7E8F-3CA0-4F82-82E1-6C7CDEB5D5FF}" type="pres">
      <dgm:prSet presAssocID="{25254500-5EAA-43D7-84C3-AC4BFC0C3E63}" presName="childNode" presStyleLbl="node1" presStyleIdx="1" presStyleCnt="3">
        <dgm:presLayoutVars>
          <dgm:bulletEnabled val="1"/>
        </dgm:presLayoutVars>
      </dgm:prSet>
      <dgm:spPr/>
    </dgm:pt>
    <dgm:pt modelId="{4B394268-3510-4C0B-89D1-AEA4B48A1A25}" type="pres">
      <dgm:prSet presAssocID="{25254500-5EAA-43D7-84C3-AC4BFC0C3E63}" presName="parentNode" presStyleLbl="revTx" presStyleIdx="1" presStyleCnt="3">
        <dgm:presLayoutVars>
          <dgm:chMax val="0"/>
          <dgm:bulletEnabled val="1"/>
        </dgm:presLayoutVars>
      </dgm:prSet>
      <dgm:spPr/>
    </dgm:pt>
    <dgm:pt modelId="{47EC4F42-6E1B-455C-A5EB-A1876F7CBCD8}" type="pres">
      <dgm:prSet presAssocID="{441F5BE1-7BA6-471D-ADB4-4D1D862E89BF}" presName="sibTrans" presStyleCnt="0"/>
      <dgm:spPr/>
    </dgm:pt>
    <dgm:pt modelId="{EB5118F6-2CBE-4795-882E-DDCBF969998B}" type="pres">
      <dgm:prSet presAssocID="{616BB0E2-178D-45F8-9B9A-0401DC5DDF4D}" presName="compositeNode" presStyleCnt="0">
        <dgm:presLayoutVars>
          <dgm:bulletEnabled val="1"/>
        </dgm:presLayoutVars>
      </dgm:prSet>
      <dgm:spPr/>
    </dgm:pt>
    <dgm:pt modelId="{7C7D4D2D-73C3-47F6-8E12-4EF27FFC9A13}" type="pres">
      <dgm:prSet presAssocID="{616BB0E2-178D-45F8-9B9A-0401DC5DDF4D}" presName="image" presStyleLbl="fgImgPlace1" presStyleIdx="2" presStyleCnt="3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7730551C-C2EE-4197-BF7D-70B9BE52BB56}" type="pres">
      <dgm:prSet presAssocID="{616BB0E2-178D-45F8-9B9A-0401DC5DDF4D}" presName="childNode" presStyleLbl="node1" presStyleIdx="2" presStyleCnt="3">
        <dgm:presLayoutVars>
          <dgm:bulletEnabled val="1"/>
        </dgm:presLayoutVars>
      </dgm:prSet>
      <dgm:spPr/>
    </dgm:pt>
    <dgm:pt modelId="{64307EDC-DF3A-4E4D-B764-839F06DB996B}" type="pres">
      <dgm:prSet presAssocID="{616BB0E2-178D-45F8-9B9A-0401DC5DDF4D}" presName="parentNode" presStyleLbl="revTx" presStyleIdx="2" presStyleCnt="3">
        <dgm:presLayoutVars>
          <dgm:chMax val="0"/>
          <dgm:bulletEnabled val="1"/>
        </dgm:presLayoutVars>
      </dgm:prSet>
      <dgm:spPr/>
    </dgm:pt>
  </dgm:ptLst>
  <dgm:cxnLst>
    <dgm:cxn modelId="{EF207C00-D861-42C5-9215-A026EA50F286}" type="presOf" srcId="{438E65A9-2080-44F6-A87B-98294ACF1365}" destId="{819881AF-A561-4117-BEAD-C69DCEDB1E8E}" srcOrd="0" destOrd="6" presId="urn:microsoft.com/office/officeart/2005/8/layout/hList2#1"/>
    <dgm:cxn modelId="{74909602-9EEA-494A-BBC7-BF63270F3BD4}" srcId="{616BB0E2-178D-45F8-9B9A-0401DC5DDF4D}" destId="{C79C00C7-70A4-48A8-B018-308CD69E7D2A}" srcOrd="5" destOrd="0" parTransId="{BD77B152-9A5D-4BC7-8467-61767F5EDC08}" sibTransId="{C12DA45E-5E4E-4816-8F9A-FAB37FC2A1E6}"/>
    <dgm:cxn modelId="{B9288210-3B97-40E8-9BD6-E7AD86244592}" type="presOf" srcId="{0CDFFD84-C8B4-48EE-9C52-76576D066110}" destId="{819881AF-A561-4117-BEAD-C69DCEDB1E8E}" srcOrd="0" destOrd="0" presId="urn:microsoft.com/office/officeart/2005/8/layout/hList2#1"/>
    <dgm:cxn modelId="{169DA013-623F-4ECF-8F68-9E467B301A54}" type="presOf" srcId="{6276AAAC-82C9-4B6C-A110-6385FB8A61B2}" destId="{D5FA7E8F-3CA0-4F82-82E1-6C7CDEB5D5FF}" srcOrd="0" destOrd="1" presId="urn:microsoft.com/office/officeart/2005/8/layout/hList2#1"/>
    <dgm:cxn modelId="{12B29E19-E51A-46F1-A373-8018ACB589A5}" type="presOf" srcId="{ACE7DFBA-2C5E-4735-B4CC-D086BE2A33A5}" destId="{D5FA7E8F-3CA0-4F82-82E1-6C7CDEB5D5FF}" srcOrd="0" destOrd="5" presId="urn:microsoft.com/office/officeart/2005/8/layout/hList2#1"/>
    <dgm:cxn modelId="{71A8A01C-E5BA-4C42-BCA6-CCD287FC9A0D}" srcId="{25254500-5EAA-43D7-84C3-AC4BFC0C3E63}" destId="{6276AAAC-82C9-4B6C-A110-6385FB8A61B2}" srcOrd="1" destOrd="0" parTransId="{46752A99-3532-4E94-8D08-BA695C116347}" sibTransId="{8EAC008F-073C-49CC-929E-0E622EBDA1B6}"/>
    <dgm:cxn modelId="{C964E725-04D3-4E4A-A53E-2E9BFB1D582D}" type="presOf" srcId="{F746AE42-77DB-4C80-AA36-806CF760B8E6}" destId="{8218640E-AAB0-4AF8-A950-CECCDD5D316C}" srcOrd="0" destOrd="0" presId="urn:microsoft.com/office/officeart/2005/8/layout/hList2#1"/>
    <dgm:cxn modelId="{B8671F33-EDA9-42A1-8271-ABE05F47E79C}" type="presOf" srcId="{24AEDA30-C604-45F4-8022-57ECE862DF51}" destId="{819881AF-A561-4117-BEAD-C69DCEDB1E8E}" srcOrd="0" destOrd="1" presId="urn:microsoft.com/office/officeart/2005/8/layout/hList2#1"/>
    <dgm:cxn modelId="{D033AF3B-E405-4013-9456-C216606755DC}" srcId="{25254500-5EAA-43D7-84C3-AC4BFC0C3E63}" destId="{957FB0C1-8311-4874-B6BB-56DD415D4977}" srcOrd="8" destOrd="0" parTransId="{36FBAAB0-864E-4B43-B74F-4100D81086A5}" sibTransId="{BD9EE0B8-D8F9-4A69-8512-F770A978CE75}"/>
    <dgm:cxn modelId="{4717AB3F-7F97-4E28-B534-C0652DD21FD8}" type="presOf" srcId="{616BB0E2-178D-45F8-9B9A-0401DC5DDF4D}" destId="{64307EDC-DF3A-4E4D-B764-839F06DB996B}" srcOrd="0" destOrd="0" presId="urn:microsoft.com/office/officeart/2005/8/layout/hList2#1"/>
    <dgm:cxn modelId="{F71DB65D-A17F-4D9E-9BBA-7C7E76024652}" srcId="{25254500-5EAA-43D7-84C3-AC4BFC0C3E63}" destId="{3CA18E17-CF52-4F67-88D9-3C25C79FCF26}" srcOrd="2" destOrd="0" parTransId="{87666886-A78A-488C-9785-3EA747AEC4BA}" sibTransId="{B3ECF8F1-59EF-4820-A656-50B5DA09A83C}"/>
    <dgm:cxn modelId="{3033115E-E053-4D28-993C-5E6602ED5FE9}" type="presOf" srcId="{1C9BDDEC-8041-4635-833B-72C5A3562553}" destId="{7730551C-C2EE-4197-BF7D-70B9BE52BB56}" srcOrd="0" destOrd="7" presId="urn:microsoft.com/office/officeart/2005/8/layout/hList2#1"/>
    <dgm:cxn modelId="{816E0963-4887-4BDD-9112-D99FBEB87F0E}" type="presOf" srcId="{FF994D51-4B21-477D-9DF5-544992DE4828}" destId="{7730551C-C2EE-4197-BF7D-70B9BE52BB56}" srcOrd="0" destOrd="8" presId="urn:microsoft.com/office/officeart/2005/8/layout/hList2#1"/>
    <dgm:cxn modelId="{C2432363-ED08-4261-BBD9-E5189E0EF6B2}" type="presOf" srcId="{6FCC961B-B079-46DE-AD51-363C62091492}" destId="{819881AF-A561-4117-BEAD-C69DCEDB1E8E}" srcOrd="0" destOrd="2" presId="urn:microsoft.com/office/officeart/2005/8/layout/hList2#1"/>
    <dgm:cxn modelId="{85754466-BC6D-459B-823B-A2F57122FD06}" srcId="{616BB0E2-178D-45F8-9B9A-0401DC5DDF4D}" destId="{ED584ACB-9192-44B9-BCA1-BF8870C8EED5}" srcOrd="1" destOrd="0" parTransId="{000ACB24-1F35-40D9-AF65-7D8B413DD8B4}" sibTransId="{DE8D30BE-A734-4124-9F05-CD97988BB8FC}"/>
    <dgm:cxn modelId="{A37B6A49-4281-4A6E-A91A-6CD0B7039617}" type="presOf" srcId="{70941699-7F18-4B66-96CF-793C60CFDD9B}" destId="{D5FA7E8F-3CA0-4F82-82E1-6C7CDEB5D5FF}" srcOrd="0" destOrd="6" presId="urn:microsoft.com/office/officeart/2005/8/layout/hList2#1"/>
    <dgm:cxn modelId="{FB05BB49-44A8-4BD0-9BC0-E1DF28A1593A}" type="presOf" srcId="{127F396A-79E7-4DC5-B02C-FE2268BFC209}" destId="{819881AF-A561-4117-BEAD-C69DCEDB1E8E}" srcOrd="0" destOrd="5" presId="urn:microsoft.com/office/officeart/2005/8/layout/hList2#1"/>
    <dgm:cxn modelId="{6A728C4B-76D9-4821-9DBF-827A84403F28}" srcId="{616BB0E2-178D-45F8-9B9A-0401DC5DDF4D}" destId="{FF994D51-4B21-477D-9DF5-544992DE4828}" srcOrd="8" destOrd="0" parTransId="{F3F9546E-53E4-496C-896E-EDEC3E812BB0}" sibTransId="{0EA96245-DBA9-4C22-B639-84C3ACFA0DFE}"/>
    <dgm:cxn modelId="{027F3D6C-7D17-42F0-8735-9E65BA820F4D}" srcId="{84D88169-E2F9-4F7F-AE17-7B4E6FBC4E69}" destId="{24AEDA30-C604-45F4-8022-57ECE862DF51}" srcOrd="1" destOrd="0" parTransId="{77BB0737-7D94-4D86-A7E6-8CB164587469}" sibTransId="{C94A0418-C1B5-4D90-A49E-F95101E7EE1D}"/>
    <dgm:cxn modelId="{D63D806C-A2AD-4A99-9C84-CAB999AA632F}" srcId="{84D88169-E2F9-4F7F-AE17-7B4E6FBC4E69}" destId="{127F396A-79E7-4DC5-B02C-FE2268BFC209}" srcOrd="5" destOrd="0" parTransId="{C095FE4C-7549-4666-B8A0-CE293FBA0BD6}" sibTransId="{200FB00E-A459-4789-B03D-20927DD47582}"/>
    <dgm:cxn modelId="{E04FA16C-9A9F-49C9-AC6F-B541107D54C9}" srcId="{616BB0E2-178D-45F8-9B9A-0401DC5DDF4D}" destId="{5B33EF5E-9F57-47BF-8573-79AC457C89A1}" srcOrd="3" destOrd="0" parTransId="{F6E1787F-15D0-4718-BBA4-41BE0FA99ECC}" sibTransId="{0CFA11F1-9850-4DCF-B44B-D9A1DA4D2E6B}"/>
    <dgm:cxn modelId="{ED774A6D-C0FF-4C79-B75E-56A5B4E26C4A}" type="presOf" srcId="{5641F836-1BE9-4A30-8AC1-ACF956C0239D}" destId="{7730551C-C2EE-4197-BF7D-70B9BE52BB56}" srcOrd="0" destOrd="6" presId="urn:microsoft.com/office/officeart/2005/8/layout/hList2#1"/>
    <dgm:cxn modelId="{3C170B4E-CBF1-4BAB-BB6E-BD2994604EDC}" type="presOf" srcId="{957FB0C1-8311-4874-B6BB-56DD415D4977}" destId="{D5FA7E8F-3CA0-4F82-82E1-6C7CDEB5D5FF}" srcOrd="0" destOrd="8" presId="urn:microsoft.com/office/officeart/2005/8/layout/hList2#1"/>
    <dgm:cxn modelId="{FB72F44E-A09F-44F6-A04A-D6F8B3163B19}" srcId="{616BB0E2-178D-45F8-9B9A-0401DC5DDF4D}" destId="{46A59A73-DD34-46F3-90EA-D519655FA4FD}" srcOrd="2" destOrd="0" parTransId="{B61BC8C4-DE35-40AC-9AE4-A3AC545FB75F}" sibTransId="{D799FCE7-9ACA-449D-A647-0A29CEBF3E10}"/>
    <dgm:cxn modelId="{B6A72D54-2007-4F85-A97C-FFA598529407}" type="presOf" srcId="{333E94F3-66EC-4F88-92FB-8E2C29991604}" destId="{D5FA7E8F-3CA0-4F82-82E1-6C7CDEB5D5FF}" srcOrd="0" destOrd="4" presId="urn:microsoft.com/office/officeart/2005/8/layout/hList2#1"/>
    <dgm:cxn modelId="{C4E49274-BF86-46A4-8B83-D75E285C24F5}" srcId="{F746AE42-77DB-4C80-AA36-806CF760B8E6}" destId="{84D88169-E2F9-4F7F-AE17-7B4E6FBC4E69}" srcOrd="0" destOrd="0" parTransId="{E0D69206-BC16-4DC1-A6BD-2376ED0F237D}" sibTransId="{A7062E99-094E-473A-8643-97A72F12050B}"/>
    <dgm:cxn modelId="{70443476-E9C7-4417-8321-403C8B1D27CD}" type="presOf" srcId="{3CA18E17-CF52-4F67-88D9-3C25C79FCF26}" destId="{D5FA7E8F-3CA0-4F82-82E1-6C7CDEB5D5FF}" srcOrd="0" destOrd="2" presId="urn:microsoft.com/office/officeart/2005/8/layout/hList2#1"/>
    <dgm:cxn modelId="{F0C90557-D86E-4873-8E83-BCA92619A260}" srcId="{616BB0E2-178D-45F8-9B9A-0401DC5DDF4D}" destId="{19B45371-29A8-45AD-B4C7-07C808D2AAF1}" srcOrd="0" destOrd="0" parTransId="{425F4F8D-92A0-4CBC-BAB2-3A7D5E8945FC}" sibTransId="{65F412B7-B8B6-449E-BA17-7DD32C83E29B}"/>
    <dgm:cxn modelId="{38AEFD57-E85F-4944-B189-19B70273E212}" srcId="{84D88169-E2F9-4F7F-AE17-7B4E6FBC4E69}" destId="{438E65A9-2080-44F6-A87B-98294ACF1365}" srcOrd="6" destOrd="0" parTransId="{F957398C-6DBC-4051-871B-2E314D5D5D0D}" sibTransId="{3EACCA1D-CE34-491E-B325-81C892E308F7}"/>
    <dgm:cxn modelId="{F6C95E78-DE13-4D13-AA7D-3EE9784D27EA}" srcId="{616BB0E2-178D-45F8-9B9A-0401DC5DDF4D}" destId="{1C9BDDEC-8041-4635-833B-72C5A3562553}" srcOrd="7" destOrd="0" parTransId="{6A47FDE7-91AA-4349-A287-F4D3B051EBAF}" sibTransId="{5FD391FC-61A3-45A0-A748-A3C9FC52A093}"/>
    <dgm:cxn modelId="{2735A678-432E-4FB6-8D1F-CA74F68E2C24}" type="presOf" srcId="{E553A08E-E4D7-457E-815F-05AA060DF226}" destId="{819881AF-A561-4117-BEAD-C69DCEDB1E8E}" srcOrd="0" destOrd="4" presId="urn:microsoft.com/office/officeart/2005/8/layout/hList2#1"/>
    <dgm:cxn modelId="{203A945A-A046-4888-8FE1-FDA58AFD029D}" srcId="{84D88169-E2F9-4F7F-AE17-7B4E6FBC4E69}" destId="{0CDFFD84-C8B4-48EE-9C52-76576D066110}" srcOrd="0" destOrd="0" parTransId="{B255568D-397F-4C3D-BEB8-2A6710355FC6}" sibTransId="{76DF3C2B-4C5B-4020-A288-F40897D6AF33}"/>
    <dgm:cxn modelId="{F566DE7A-8F22-464C-AC4D-96F581930B70}" type="presOf" srcId="{AED35464-C418-4EF3-B817-8EAE225CC7A7}" destId="{819881AF-A561-4117-BEAD-C69DCEDB1E8E}" srcOrd="0" destOrd="3" presId="urn:microsoft.com/office/officeart/2005/8/layout/hList2#1"/>
    <dgm:cxn modelId="{59590382-5C1A-43B6-B457-FD50E4C4D57C}" srcId="{25254500-5EAA-43D7-84C3-AC4BFC0C3E63}" destId="{E2CBBEE3-FAD3-4FE7-8491-EF8D37F482D1}" srcOrd="7" destOrd="0" parTransId="{A4A91070-F322-4156-9578-5292EDE7D0F9}" sibTransId="{6D54D67D-C24D-497C-A0B0-FF713D5893B6}"/>
    <dgm:cxn modelId="{26591983-2E97-4530-99BE-EF5E9A35F07B}" srcId="{84D88169-E2F9-4F7F-AE17-7B4E6FBC4E69}" destId="{E553A08E-E4D7-457E-815F-05AA060DF226}" srcOrd="4" destOrd="0" parTransId="{CBF3FB65-A3D4-4014-9ACB-B39D29342FBD}" sibTransId="{0EEBAD2A-0317-4B1D-A4B7-B35953C5B845}"/>
    <dgm:cxn modelId="{27685C85-FDF9-4EDF-B603-4248D6B833F9}" srcId="{84D88169-E2F9-4F7F-AE17-7B4E6FBC4E69}" destId="{801ED528-BAA3-4FE4-ADA6-4442F145B683}" srcOrd="8" destOrd="0" parTransId="{5AD96C20-1888-4372-BB7F-051D9BD7469E}" sibTransId="{792585A5-43A2-44AF-B4CD-ED133B12051B}"/>
    <dgm:cxn modelId="{99C3DE8A-E094-4A06-B8C4-27F84CB91207}" srcId="{25254500-5EAA-43D7-84C3-AC4BFC0C3E63}" destId="{70941699-7F18-4B66-96CF-793C60CFDD9B}" srcOrd="6" destOrd="0" parTransId="{B0C13AB3-CF4A-4243-98B5-2E4A8419AB07}" sibTransId="{582C87FE-9AB6-469F-9202-366153CC579B}"/>
    <dgm:cxn modelId="{90AA018C-1034-43A9-A657-B63AC7066B93}" type="presOf" srcId="{25254500-5EAA-43D7-84C3-AC4BFC0C3E63}" destId="{4B394268-3510-4C0B-89D1-AEA4B48A1A25}" srcOrd="0" destOrd="0" presId="urn:microsoft.com/office/officeart/2005/8/layout/hList2#1"/>
    <dgm:cxn modelId="{C701088E-D65F-4F8A-A3E6-1147182B6458}" srcId="{25254500-5EAA-43D7-84C3-AC4BFC0C3E63}" destId="{ACE7DFBA-2C5E-4735-B4CC-D086BE2A33A5}" srcOrd="5" destOrd="0" parTransId="{8025ED18-E94B-4228-BAE0-DDF9EFD5F6D5}" sibTransId="{B0202A6C-63F7-4A08-B55A-E9407D1DACC4}"/>
    <dgm:cxn modelId="{CCDCC596-4E6F-4F28-8B92-7A0F13382C2D}" srcId="{84D88169-E2F9-4F7F-AE17-7B4E6FBC4E69}" destId="{AED35464-C418-4EF3-B817-8EAE225CC7A7}" srcOrd="3" destOrd="0" parTransId="{92DB9B84-F93A-43C4-B011-6EB451CA62CB}" sibTransId="{898ED351-497C-417B-8F2F-BD8931535958}"/>
    <dgm:cxn modelId="{F8BB5DA2-5BBC-4ED2-B903-9C9757D6F923}" srcId="{25254500-5EAA-43D7-84C3-AC4BFC0C3E63}" destId="{D1770560-4AD9-43F7-8698-83BA25A36B98}" srcOrd="0" destOrd="0" parTransId="{3309FA47-EBFD-4F61-87AB-F6C3E343B63F}" sibTransId="{40704553-D484-4012-AEF2-8E0AC581717A}"/>
    <dgm:cxn modelId="{C1598AA4-7ED0-4C4D-8BDE-1C8D4B6162DF}" srcId="{25254500-5EAA-43D7-84C3-AC4BFC0C3E63}" destId="{333E94F3-66EC-4F88-92FB-8E2C29991604}" srcOrd="4" destOrd="0" parTransId="{8BC074F8-7A57-409A-B930-CA7FD0F212E8}" sibTransId="{84D023B4-1A8A-4D57-823A-2FCE76173786}"/>
    <dgm:cxn modelId="{8E5A2CA6-882B-4745-879E-746B30646B40}" type="presOf" srcId="{84D88169-E2F9-4F7F-AE17-7B4E6FBC4E69}" destId="{33A4B01E-FCA0-49FC-9FF0-E11A02AA9A64}" srcOrd="0" destOrd="0" presId="urn:microsoft.com/office/officeart/2005/8/layout/hList2#1"/>
    <dgm:cxn modelId="{E61D96A6-2BEC-4E2A-AF1F-D31577474450}" type="presOf" srcId="{801ED528-BAA3-4FE4-ADA6-4442F145B683}" destId="{819881AF-A561-4117-BEAD-C69DCEDB1E8E}" srcOrd="0" destOrd="8" presId="urn:microsoft.com/office/officeart/2005/8/layout/hList2#1"/>
    <dgm:cxn modelId="{C057CDA6-8777-4059-90DD-58636E10833A}" type="presOf" srcId="{D1770560-4AD9-43F7-8698-83BA25A36B98}" destId="{D5FA7E8F-3CA0-4F82-82E1-6C7CDEB5D5FF}" srcOrd="0" destOrd="0" presId="urn:microsoft.com/office/officeart/2005/8/layout/hList2#1"/>
    <dgm:cxn modelId="{563BFDA8-850E-48F4-9198-21717DE81CE5}" type="presOf" srcId="{DA6F18B0-5BE9-47E5-9687-D91A8BA1087F}" destId="{D5FA7E8F-3CA0-4F82-82E1-6C7CDEB5D5FF}" srcOrd="0" destOrd="3" presId="urn:microsoft.com/office/officeart/2005/8/layout/hList2#1"/>
    <dgm:cxn modelId="{82E00BAE-5408-48EC-95BF-90F3009E45FE}" type="presOf" srcId="{46A59A73-DD34-46F3-90EA-D519655FA4FD}" destId="{7730551C-C2EE-4197-BF7D-70B9BE52BB56}" srcOrd="0" destOrd="2" presId="urn:microsoft.com/office/officeart/2005/8/layout/hList2#1"/>
    <dgm:cxn modelId="{73E0F9BF-90BB-4B2A-8A7B-070DBD65F542}" srcId="{616BB0E2-178D-45F8-9B9A-0401DC5DDF4D}" destId="{5641F836-1BE9-4A30-8AC1-ACF956C0239D}" srcOrd="6" destOrd="0" parTransId="{212A07D7-0686-4076-B8DC-E2093CDDA574}" sibTransId="{B9FD6B53-D2E5-41F9-9212-91699E1EC128}"/>
    <dgm:cxn modelId="{76548DC1-523E-4A04-A208-E41D2EF1B25B}" type="presOf" srcId="{5B33EF5E-9F57-47BF-8573-79AC457C89A1}" destId="{7730551C-C2EE-4197-BF7D-70B9BE52BB56}" srcOrd="0" destOrd="3" presId="urn:microsoft.com/office/officeart/2005/8/layout/hList2#1"/>
    <dgm:cxn modelId="{F545A6C5-E8A5-485C-8DB0-C78ED4DD5CA9}" srcId="{84D88169-E2F9-4F7F-AE17-7B4E6FBC4E69}" destId="{6FCC961B-B079-46DE-AD51-363C62091492}" srcOrd="2" destOrd="0" parTransId="{524D8A2B-BBF5-4D72-A5D5-C6A4035AE770}" sibTransId="{53EE7BF9-B342-4502-8CC4-B64E0CB91D72}"/>
    <dgm:cxn modelId="{45FD39CB-DAF2-40ED-AB6D-703837A3D363}" srcId="{616BB0E2-178D-45F8-9B9A-0401DC5DDF4D}" destId="{401ED849-109C-4E97-A7DE-5095D58F914E}" srcOrd="4" destOrd="0" parTransId="{840AD0B9-3275-4829-B22F-50AFC14B3A0F}" sibTransId="{43EE623D-A7A1-4B0D-9C34-BE5BAF1C020D}"/>
    <dgm:cxn modelId="{63B217CD-EE1E-49E7-ADFF-0FA390F5D0D4}" type="presOf" srcId="{ED584ACB-9192-44B9-BCA1-BF8870C8EED5}" destId="{7730551C-C2EE-4197-BF7D-70B9BE52BB56}" srcOrd="0" destOrd="1" presId="urn:microsoft.com/office/officeart/2005/8/layout/hList2#1"/>
    <dgm:cxn modelId="{C60135DB-7364-4FDC-A8F9-5794D3891393}" srcId="{84D88169-E2F9-4F7F-AE17-7B4E6FBC4E69}" destId="{0E2A5265-3E38-40E3-A871-53033661632C}" srcOrd="7" destOrd="0" parTransId="{3E744197-DBDF-4150-9FEF-0F576136DFA7}" sibTransId="{E841A0A6-971D-433B-8DCE-532BAA60DB18}"/>
    <dgm:cxn modelId="{BB5358DD-24E0-4B38-A913-575D535AD9E9}" type="presOf" srcId="{19B45371-29A8-45AD-B4C7-07C808D2AAF1}" destId="{7730551C-C2EE-4197-BF7D-70B9BE52BB56}" srcOrd="0" destOrd="0" presId="urn:microsoft.com/office/officeart/2005/8/layout/hList2#1"/>
    <dgm:cxn modelId="{1FEBD7E2-3FAE-48A0-880D-AA1BF3744FF0}" type="presOf" srcId="{0E2A5265-3E38-40E3-A871-53033661632C}" destId="{819881AF-A561-4117-BEAD-C69DCEDB1E8E}" srcOrd="0" destOrd="7" presId="urn:microsoft.com/office/officeart/2005/8/layout/hList2#1"/>
    <dgm:cxn modelId="{90CB99EA-A8D3-4022-A2D3-90A46C3992C4}" srcId="{25254500-5EAA-43D7-84C3-AC4BFC0C3E63}" destId="{DA6F18B0-5BE9-47E5-9687-D91A8BA1087F}" srcOrd="3" destOrd="0" parTransId="{F62BA09F-CCED-4C76-B861-0DDEADB97E74}" sibTransId="{B07DEBD8-2030-4ABB-86B5-34F544CC9C2C}"/>
    <dgm:cxn modelId="{6A424FEB-F8FD-438E-9E64-6120CAEEEFF9}" type="presOf" srcId="{E2CBBEE3-FAD3-4FE7-8491-EF8D37F482D1}" destId="{D5FA7E8F-3CA0-4F82-82E1-6C7CDEB5D5FF}" srcOrd="0" destOrd="7" presId="urn:microsoft.com/office/officeart/2005/8/layout/hList2#1"/>
    <dgm:cxn modelId="{73D1F2EC-B213-44D9-8FB5-D20F2F73D1BF}" type="presOf" srcId="{401ED849-109C-4E97-A7DE-5095D58F914E}" destId="{7730551C-C2EE-4197-BF7D-70B9BE52BB56}" srcOrd="0" destOrd="4" presId="urn:microsoft.com/office/officeart/2005/8/layout/hList2#1"/>
    <dgm:cxn modelId="{9E7178F2-1DCE-40FE-BE96-3E817330A6AA}" type="presOf" srcId="{C79C00C7-70A4-48A8-B018-308CD69E7D2A}" destId="{7730551C-C2EE-4197-BF7D-70B9BE52BB56}" srcOrd="0" destOrd="5" presId="urn:microsoft.com/office/officeart/2005/8/layout/hList2#1"/>
    <dgm:cxn modelId="{FB52D6F8-8137-407A-B0A1-CC09C40208DB}" srcId="{F746AE42-77DB-4C80-AA36-806CF760B8E6}" destId="{25254500-5EAA-43D7-84C3-AC4BFC0C3E63}" srcOrd="1" destOrd="0" parTransId="{8ADD2064-759A-4B73-9182-E5F50700F9EA}" sibTransId="{441F5BE1-7BA6-471D-ADB4-4D1D862E89BF}"/>
    <dgm:cxn modelId="{425688FF-8F7F-4B7B-AEEA-A2291464DAAD}" srcId="{F746AE42-77DB-4C80-AA36-806CF760B8E6}" destId="{616BB0E2-178D-45F8-9B9A-0401DC5DDF4D}" srcOrd="2" destOrd="0" parTransId="{981AB5F0-99EA-4DA1-8D7E-A566885F0DDE}" sibTransId="{73CCE3F1-3638-4527-8E47-B22029B2357B}"/>
    <dgm:cxn modelId="{0A38AFA9-C843-4AE3-8E58-BFA42E4BC07A}" type="presParOf" srcId="{8218640E-AAB0-4AF8-A950-CECCDD5D316C}" destId="{FA3611F4-EF8A-4C32-937A-C6C97D7EFB55}" srcOrd="0" destOrd="0" presId="urn:microsoft.com/office/officeart/2005/8/layout/hList2#1"/>
    <dgm:cxn modelId="{A84EB1D0-3FA2-46B6-97F8-88BD97837156}" type="presParOf" srcId="{FA3611F4-EF8A-4C32-937A-C6C97D7EFB55}" destId="{9332245E-F4C1-4742-B84B-64D83AC59BA1}" srcOrd="0" destOrd="0" presId="urn:microsoft.com/office/officeart/2005/8/layout/hList2#1"/>
    <dgm:cxn modelId="{4031A769-6DC0-4139-B756-4E6DE667B51B}" type="presParOf" srcId="{FA3611F4-EF8A-4C32-937A-C6C97D7EFB55}" destId="{819881AF-A561-4117-BEAD-C69DCEDB1E8E}" srcOrd="1" destOrd="0" presId="urn:microsoft.com/office/officeart/2005/8/layout/hList2#1"/>
    <dgm:cxn modelId="{5593234A-7A36-4984-BC26-FFFF04394339}" type="presParOf" srcId="{FA3611F4-EF8A-4C32-937A-C6C97D7EFB55}" destId="{33A4B01E-FCA0-49FC-9FF0-E11A02AA9A64}" srcOrd="2" destOrd="0" presId="urn:microsoft.com/office/officeart/2005/8/layout/hList2#1"/>
    <dgm:cxn modelId="{37D4ABBC-C9BB-452B-B89F-F0E0E88A477A}" type="presParOf" srcId="{8218640E-AAB0-4AF8-A950-CECCDD5D316C}" destId="{2933F9B1-B459-4B1A-9659-2C4DE1FBEEC4}" srcOrd="1" destOrd="0" presId="urn:microsoft.com/office/officeart/2005/8/layout/hList2#1"/>
    <dgm:cxn modelId="{B68BAE7F-2512-42D2-AD31-2342985D3B2F}" type="presParOf" srcId="{8218640E-AAB0-4AF8-A950-CECCDD5D316C}" destId="{C610EC82-5955-45C0-B8D1-EBC067B6298A}" srcOrd="2" destOrd="0" presId="urn:microsoft.com/office/officeart/2005/8/layout/hList2#1"/>
    <dgm:cxn modelId="{EB2023DD-BB64-45FE-895E-CD636851616F}" type="presParOf" srcId="{C610EC82-5955-45C0-B8D1-EBC067B6298A}" destId="{50912810-72AE-4E6D-834D-98E7C7E8A5A9}" srcOrd="0" destOrd="0" presId="urn:microsoft.com/office/officeart/2005/8/layout/hList2#1"/>
    <dgm:cxn modelId="{79C21140-CB54-45A9-8E28-45A504AE3CE6}" type="presParOf" srcId="{C610EC82-5955-45C0-B8D1-EBC067B6298A}" destId="{D5FA7E8F-3CA0-4F82-82E1-6C7CDEB5D5FF}" srcOrd="1" destOrd="0" presId="urn:microsoft.com/office/officeart/2005/8/layout/hList2#1"/>
    <dgm:cxn modelId="{4689DF20-A6B9-4091-A08E-C5E78565E3B8}" type="presParOf" srcId="{C610EC82-5955-45C0-B8D1-EBC067B6298A}" destId="{4B394268-3510-4C0B-89D1-AEA4B48A1A25}" srcOrd="2" destOrd="0" presId="urn:microsoft.com/office/officeart/2005/8/layout/hList2#1"/>
    <dgm:cxn modelId="{C17AE63E-DF60-4FFC-A195-6A2969B7AD77}" type="presParOf" srcId="{8218640E-AAB0-4AF8-A950-CECCDD5D316C}" destId="{47EC4F42-6E1B-455C-A5EB-A1876F7CBCD8}" srcOrd="3" destOrd="0" presId="urn:microsoft.com/office/officeart/2005/8/layout/hList2#1"/>
    <dgm:cxn modelId="{0A3ADEF3-9CE8-4FBA-B7B9-25AFC0B85D83}" type="presParOf" srcId="{8218640E-AAB0-4AF8-A950-CECCDD5D316C}" destId="{EB5118F6-2CBE-4795-882E-DDCBF969998B}" srcOrd="4" destOrd="0" presId="urn:microsoft.com/office/officeart/2005/8/layout/hList2#1"/>
    <dgm:cxn modelId="{E83D4AEC-E5B1-44BB-A92D-071CBF0BDB4C}" type="presParOf" srcId="{EB5118F6-2CBE-4795-882E-DDCBF969998B}" destId="{7C7D4D2D-73C3-47F6-8E12-4EF27FFC9A13}" srcOrd="0" destOrd="0" presId="urn:microsoft.com/office/officeart/2005/8/layout/hList2#1"/>
    <dgm:cxn modelId="{57037A67-0C16-4FE8-B6EB-4B66F3D62C78}" type="presParOf" srcId="{EB5118F6-2CBE-4795-882E-DDCBF969998B}" destId="{7730551C-C2EE-4197-BF7D-70B9BE52BB56}" srcOrd="1" destOrd="0" presId="urn:microsoft.com/office/officeart/2005/8/layout/hList2#1"/>
    <dgm:cxn modelId="{2394DF55-DD07-4FC8-A9B7-BE4967ED872B}" type="presParOf" srcId="{EB5118F6-2CBE-4795-882E-DDCBF969998B}" destId="{64307EDC-DF3A-4E4D-B764-839F06DB996B}" srcOrd="2" destOrd="0" presId="urn:microsoft.com/office/officeart/2005/8/layout/hList2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39CAD63-9F59-409E-AD6D-0124D1A35877}" type="doc">
      <dgm:prSet loTypeId="urn:microsoft.com/office/officeart/2005/8/layout/hList7#1" loCatId="list" qsTypeId="urn:microsoft.com/office/officeart/2005/8/quickstyle/simple5" qsCatId="simple" csTypeId="urn:microsoft.com/office/officeart/2005/8/colors/accent1_2" csCatId="accent1" phldr="1"/>
      <dgm:spPr/>
    </dgm:pt>
    <dgm:pt modelId="{308CE38A-2C8C-4A78-AAF1-E459893104B5}">
      <dgm:prSet phldrT="[Текст]"/>
      <dgm:spPr/>
      <dgm:t>
        <a:bodyPr/>
        <a:lstStyle/>
        <a:p>
          <a:r>
            <a:rPr lang="ru-RU" dirty="0"/>
            <a:t>ЕДИНОЛИЧНЫЙ</a:t>
          </a:r>
        </a:p>
      </dgm:t>
    </dgm:pt>
    <dgm:pt modelId="{717D6507-F567-48C0-BC05-D070C09174CD}" type="parTrans" cxnId="{16EA1FC3-A317-4259-BB0B-074459AE60AF}">
      <dgm:prSet/>
      <dgm:spPr/>
    </dgm:pt>
    <dgm:pt modelId="{FCE6B9CE-5ECC-490D-AA7C-A8DD0A2022BD}" type="sibTrans" cxnId="{16EA1FC3-A317-4259-BB0B-074459AE60AF}">
      <dgm:prSet/>
      <dgm:spPr/>
    </dgm:pt>
    <dgm:pt modelId="{2AB7186A-4DF3-47F4-8585-C61BA5AB6BC3}">
      <dgm:prSet phldrT="[Текст]"/>
      <dgm:spPr/>
      <dgm:t>
        <a:bodyPr/>
        <a:lstStyle/>
        <a:p>
          <a:r>
            <a:rPr lang="ru-RU" dirty="0"/>
            <a:t>В СОСТАВЕ ТРЕХ СУДЕЙ</a:t>
          </a:r>
        </a:p>
      </dgm:t>
    </dgm:pt>
    <dgm:pt modelId="{56F9B005-BD6D-4CBA-A167-504F4CC5AB9F}" type="parTrans" cxnId="{13A76BD9-2FC1-4FFB-96F8-E3E38E2CCC1F}">
      <dgm:prSet/>
      <dgm:spPr/>
    </dgm:pt>
    <dgm:pt modelId="{9DC53476-1E0C-4CFE-9DB7-812967ADA867}" type="sibTrans" cxnId="{13A76BD9-2FC1-4FFB-96F8-E3E38E2CCC1F}">
      <dgm:prSet/>
      <dgm:spPr/>
    </dgm:pt>
    <dgm:pt modelId="{7BB6F78B-1FC9-4CEC-8105-02567B15E0F6}">
      <dgm:prSet phldrT="[Текст]"/>
      <dgm:spPr/>
      <dgm:t>
        <a:bodyPr/>
        <a:lstStyle/>
        <a:p>
          <a:r>
            <a:rPr lang="ru-RU" dirty="0"/>
            <a:t>С УЧАСТИЕМ ПРИСЯЖНЫХ ЗАСЕДАТЕЛЕЙ</a:t>
          </a:r>
        </a:p>
      </dgm:t>
    </dgm:pt>
    <dgm:pt modelId="{CBB887A3-A0D8-4078-9A8C-412E702B5D4C}" type="parTrans" cxnId="{456D7B1A-490E-4A93-B78A-FBF5547129F0}">
      <dgm:prSet/>
      <dgm:spPr/>
    </dgm:pt>
    <dgm:pt modelId="{A67B720F-B43F-43E3-8709-46F6337BE3BA}" type="sibTrans" cxnId="{456D7B1A-490E-4A93-B78A-FBF5547129F0}">
      <dgm:prSet/>
      <dgm:spPr/>
    </dgm:pt>
    <dgm:pt modelId="{35515B0F-EB3A-4E56-9698-A5288215CA8E}" type="pres">
      <dgm:prSet presAssocID="{A39CAD63-9F59-409E-AD6D-0124D1A35877}" presName="Name0" presStyleCnt="0">
        <dgm:presLayoutVars>
          <dgm:dir/>
          <dgm:resizeHandles val="exact"/>
        </dgm:presLayoutVars>
      </dgm:prSet>
      <dgm:spPr/>
    </dgm:pt>
    <dgm:pt modelId="{E32856E2-904F-4E6E-BAD9-CD73A4AFDB2B}" type="pres">
      <dgm:prSet presAssocID="{A39CAD63-9F59-409E-AD6D-0124D1A35877}" presName="fgShape" presStyleLbl="fgShp" presStyleIdx="0" presStyleCn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</dgm:pt>
    <dgm:pt modelId="{67DCF969-E085-42C7-B249-911CBF85F0A3}" type="pres">
      <dgm:prSet presAssocID="{A39CAD63-9F59-409E-AD6D-0124D1A35877}" presName="linComp" presStyleCnt="0"/>
      <dgm:spPr/>
    </dgm:pt>
    <dgm:pt modelId="{ABDBEA8A-74EB-441B-9B81-25AA5F6A89BF}" type="pres">
      <dgm:prSet presAssocID="{308CE38A-2C8C-4A78-AAF1-E459893104B5}" presName="compNode" presStyleCnt="0"/>
      <dgm:spPr/>
    </dgm:pt>
    <dgm:pt modelId="{6271A7DE-588D-4724-9C76-7D599C20C684}" type="pres">
      <dgm:prSet presAssocID="{308CE38A-2C8C-4A78-AAF1-E459893104B5}" presName="bkgdShape" presStyleLbl="node1" presStyleIdx="0" presStyleCnt="3"/>
      <dgm:spPr/>
    </dgm:pt>
    <dgm:pt modelId="{FA1C33CD-C8C6-4DC8-AEFB-0B512FF19C12}" type="pres">
      <dgm:prSet presAssocID="{308CE38A-2C8C-4A78-AAF1-E459893104B5}" presName="nodeTx" presStyleLbl="node1" presStyleIdx="0" presStyleCnt="3">
        <dgm:presLayoutVars>
          <dgm:bulletEnabled val="1"/>
        </dgm:presLayoutVars>
      </dgm:prSet>
      <dgm:spPr/>
    </dgm:pt>
    <dgm:pt modelId="{E3E9DC27-A137-4AED-A2E1-F198AF6C3F05}" type="pres">
      <dgm:prSet presAssocID="{308CE38A-2C8C-4A78-AAF1-E459893104B5}" presName="invisiNode" presStyleLbl="node1" presStyleIdx="0" presStyleCnt="3"/>
      <dgm:spPr/>
    </dgm:pt>
    <dgm:pt modelId="{CD6B079F-529F-4987-8238-E8F8B2542263}" type="pres">
      <dgm:prSet presAssocID="{308CE38A-2C8C-4A78-AAF1-E459893104B5}" presName="imagNode" presStyleLbl="fgImgPlace1" presStyleIdx="0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C663A3B1-FE54-4F62-A911-55FA1EBDFB79}" type="pres">
      <dgm:prSet presAssocID="{FCE6B9CE-5ECC-490D-AA7C-A8DD0A2022BD}" presName="sibTrans" presStyleLbl="sibTrans2D1" presStyleIdx="0" presStyleCnt="0"/>
      <dgm:spPr/>
    </dgm:pt>
    <dgm:pt modelId="{BAC9A212-7769-430B-91E3-27DD7696F404}" type="pres">
      <dgm:prSet presAssocID="{2AB7186A-4DF3-47F4-8585-C61BA5AB6BC3}" presName="compNode" presStyleCnt="0"/>
      <dgm:spPr/>
    </dgm:pt>
    <dgm:pt modelId="{30DD5726-AFF2-4B87-86F6-F51CB4FF950A}" type="pres">
      <dgm:prSet presAssocID="{2AB7186A-4DF3-47F4-8585-C61BA5AB6BC3}" presName="bkgdShape" presStyleLbl="node1" presStyleIdx="1" presStyleCnt="3"/>
      <dgm:spPr/>
    </dgm:pt>
    <dgm:pt modelId="{FAFE63EC-050D-43A7-A866-12BAF498F598}" type="pres">
      <dgm:prSet presAssocID="{2AB7186A-4DF3-47F4-8585-C61BA5AB6BC3}" presName="nodeTx" presStyleLbl="node1" presStyleIdx="1" presStyleCnt="3">
        <dgm:presLayoutVars>
          <dgm:bulletEnabled val="1"/>
        </dgm:presLayoutVars>
      </dgm:prSet>
      <dgm:spPr/>
    </dgm:pt>
    <dgm:pt modelId="{F1FD19F4-65B4-402F-B55B-4A8BEBDC1891}" type="pres">
      <dgm:prSet presAssocID="{2AB7186A-4DF3-47F4-8585-C61BA5AB6BC3}" presName="invisiNode" presStyleLbl="node1" presStyleIdx="1" presStyleCnt="3"/>
      <dgm:spPr/>
    </dgm:pt>
    <dgm:pt modelId="{A47E063B-27E3-4B8B-8754-7662C4836FCC}" type="pres">
      <dgm:prSet presAssocID="{2AB7186A-4DF3-47F4-8585-C61BA5AB6BC3}" presName="imagNode" presStyleLbl="fgImgPlace1" presStyleIdx="1" presStyleCnt="3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B60EEFF8-FC0C-48F1-BF55-AC85B59EAEEA}" type="pres">
      <dgm:prSet presAssocID="{9DC53476-1E0C-4CFE-9DB7-812967ADA867}" presName="sibTrans" presStyleLbl="sibTrans2D1" presStyleIdx="0" presStyleCnt="0"/>
      <dgm:spPr/>
    </dgm:pt>
    <dgm:pt modelId="{9D37A5C3-4ED7-4565-8CAF-665E15DC55AD}" type="pres">
      <dgm:prSet presAssocID="{7BB6F78B-1FC9-4CEC-8105-02567B15E0F6}" presName="compNode" presStyleCnt="0"/>
      <dgm:spPr/>
    </dgm:pt>
    <dgm:pt modelId="{7732132B-DB17-41A0-AC61-011B0C279D50}" type="pres">
      <dgm:prSet presAssocID="{7BB6F78B-1FC9-4CEC-8105-02567B15E0F6}" presName="bkgdShape" presStyleLbl="node1" presStyleIdx="2" presStyleCnt="3"/>
      <dgm:spPr/>
    </dgm:pt>
    <dgm:pt modelId="{952960A7-8F9F-4D23-924D-5B4C60749C76}" type="pres">
      <dgm:prSet presAssocID="{7BB6F78B-1FC9-4CEC-8105-02567B15E0F6}" presName="nodeTx" presStyleLbl="node1" presStyleIdx="2" presStyleCnt="3">
        <dgm:presLayoutVars>
          <dgm:bulletEnabled val="1"/>
        </dgm:presLayoutVars>
      </dgm:prSet>
      <dgm:spPr/>
    </dgm:pt>
    <dgm:pt modelId="{CC451AF5-33FA-4C3B-8333-CAEC0242D0B1}" type="pres">
      <dgm:prSet presAssocID="{7BB6F78B-1FC9-4CEC-8105-02567B15E0F6}" presName="invisiNode" presStyleLbl="node1" presStyleIdx="2" presStyleCnt="3"/>
      <dgm:spPr/>
    </dgm:pt>
    <dgm:pt modelId="{00F7AD1B-7571-4D7F-84E5-1461E3960C83}" type="pres">
      <dgm:prSet presAssocID="{7BB6F78B-1FC9-4CEC-8105-02567B15E0F6}" presName="imagNode" presStyleLbl="fgImgPlace1" presStyleIdx="2" presStyleCnt="3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</dgm:ptLst>
  <dgm:cxnLst>
    <dgm:cxn modelId="{10C99102-493F-4196-9002-70DA21DCA3AF}" type="presOf" srcId="{9DC53476-1E0C-4CFE-9DB7-812967ADA867}" destId="{B60EEFF8-FC0C-48F1-BF55-AC85B59EAEEA}" srcOrd="0" destOrd="0" presId="urn:microsoft.com/office/officeart/2005/8/layout/hList7#1"/>
    <dgm:cxn modelId="{456D7B1A-490E-4A93-B78A-FBF5547129F0}" srcId="{A39CAD63-9F59-409E-AD6D-0124D1A35877}" destId="{7BB6F78B-1FC9-4CEC-8105-02567B15E0F6}" srcOrd="2" destOrd="0" parTransId="{CBB887A3-A0D8-4078-9A8C-412E702B5D4C}" sibTransId="{A67B720F-B43F-43E3-8709-46F6337BE3BA}"/>
    <dgm:cxn modelId="{AA5AAC33-A8CB-47C2-8DB8-2BE69179EF1D}" type="presOf" srcId="{308CE38A-2C8C-4A78-AAF1-E459893104B5}" destId="{6271A7DE-588D-4724-9C76-7D599C20C684}" srcOrd="0" destOrd="0" presId="urn:microsoft.com/office/officeart/2005/8/layout/hList7#1"/>
    <dgm:cxn modelId="{4CED723F-48F7-40F1-A72E-ECB9D1D09904}" type="presOf" srcId="{FCE6B9CE-5ECC-490D-AA7C-A8DD0A2022BD}" destId="{C663A3B1-FE54-4F62-A911-55FA1EBDFB79}" srcOrd="0" destOrd="0" presId="urn:microsoft.com/office/officeart/2005/8/layout/hList7#1"/>
    <dgm:cxn modelId="{6FDA5556-D4DD-4EC9-91A5-0C77D2835382}" type="presOf" srcId="{A39CAD63-9F59-409E-AD6D-0124D1A35877}" destId="{35515B0F-EB3A-4E56-9698-A5288215CA8E}" srcOrd="0" destOrd="0" presId="urn:microsoft.com/office/officeart/2005/8/layout/hList7#1"/>
    <dgm:cxn modelId="{2FFB3787-6342-42C0-AA61-891CE8C6B939}" type="presOf" srcId="{7BB6F78B-1FC9-4CEC-8105-02567B15E0F6}" destId="{7732132B-DB17-41A0-AC61-011B0C279D50}" srcOrd="0" destOrd="0" presId="urn:microsoft.com/office/officeart/2005/8/layout/hList7#1"/>
    <dgm:cxn modelId="{6213A796-9A78-4E89-BE7A-D76DB9C4700B}" type="presOf" srcId="{308CE38A-2C8C-4A78-AAF1-E459893104B5}" destId="{FA1C33CD-C8C6-4DC8-AEFB-0B512FF19C12}" srcOrd="1" destOrd="0" presId="urn:microsoft.com/office/officeart/2005/8/layout/hList7#1"/>
    <dgm:cxn modelId="{673121BF-D974-4E34-91BA-6D34FF8521A8}" type="presOf" srcId="{2AB7186A-4DF3-47F4-8585-C61BA5AB6BC3}" destId="{FAFE63EC-050D-43A7-A866-12BAF498F598}" srcOrd="1" destOrd="0" presId="urn:microsoft.com/office/officeart/2005/8/layout/hList7#1"/>
    <dgm:cxn modelId="{16EA1FC3-A317-4259-BB0B-074459AE60AF}" srcId="{A39CAD63-9F59-409E-AD6D-0124D1A35877}" destId="{308CE38A-2C8C-4A78-AAF1-E459893104B5}" srcOrd="0" destOrd="0" parTransId="{717D6507-F567-48C0-BC05-D070C09174CD}" sibTransId="{FCE6B9CE-5ECC-490D-AA7C-A8DD0A2022BD}"/>
    <dgm:cxn modelId="{28E8C9D2-B639-4778-81BC-26FE5EE64BB2}" type="presOf" srcId="{2AB7186A-4DF3-47F4-8585-C61BA5AB6BC3}" destId="{30DD5726-AFF2-4B87-86F6-F51CB4FF950A}" srcOrd="0" destOrd="0" presId="urn:microsoft.com/office/officeart/2005/8/layout/hList7#1"/>
    <dgm:cxn modelId="{13A76BD9-2FC1-4FFB-96F8-E3E38E2CCC1F}" srcId="{A39CAD63-9F59-409E-AD6D-0124D1A35877}" destId="{2AB7186A-4DF3-47F4-8585-C61BA5AB6BC3}" srcOrd="1" destOrd="0" parTransId="{56F9B005-BD6D-4CBA-A167-504F4CC5AB9F}" sibTransId="{9DC53476-1E0C-4CFE-9DB7-812967ADA867}"/>
    <dgm:cxn modelId="{32EB8CED-6E61-45C3-8318-734098A30CFC}" type="presOf" srcId="{7BB6F78B-1FC9-4CEC-8105-02567B15E0F6}" destId="{952960A7-8F9F-4D23-924D-5B4C60749C76}" srcOrd="1" destOrd="0" presId="urn:microsoft.com/office/officeart/2005/8/layout/hList7#1"/>
    <dgm:cxn modelId="{363758DE-FC69-40AE-9CF0-167536E2EE0F}" type="presParOf" srcId="{35515B0F-EB3A-4E56-9698-A5288215CA8E}" destId="{E32856E2-904F-4E6E-BAD9-CD73A4AFDB2B}" srcOrd="0" destOrd="0" presId="urn:microsoft.com/office/officeart/2005/8/layout/hList7#1"/>
    <dgm:cxn modelId="{0E6B57DF-5D50-4100-9ECC-9DC192C378FF}" type="presParOf" srcId="{35515B0F-EB3A-4E56-9698-A5288215CA8E}" destId="{67DCF969-E085-42C7-B249-911CBF85F0A3}" srcOrd="1" destOrd="0" presId="urn:microsoft.com/office/officeart/2005/8/layout/hList7#1"/>
    <dgm:cxn modelId="{8C2E6E1B-963A-4673-A2F0-4945C2AAA606}" type="presParOf" srcId="{67DCF969-E085-42C7-B249-911CBF85F0A3}" destId="{ABDBEA8A-74EB-441B-9B81-25AA5F6A89BF}" srcOrd="0" destOrd="0" presId="urn:microsoft.com/office/officeart/2005/8/layout/hList7#1"/>
    <dgm:cxn modelId="{81778807-5C9B-404F-9975-A24514C7A552}" type="presParOf" srcId="{ABDBEA8A-74EB-441B-9B81-25AA5F6A89BF}" destId="{6271A7DE-588D-4724-9C76-7D599C20C684}" srcOrd="0" destOrd="0" presId="urn:microsoft.com/office/officeart/2005/8/layout/hList7#1"/>
    <dgm:cxn modelId="{88069346-4B8A-4756-8DEF-A65CC05CDC64}" type="presParOf" srcId="{ABDBEA8A-74EB-441B-9B81-25AA5F6A89BF}" destId="{FA1C33CD-C8C6-4DC8-AEFB-0B512FF19C12}" srcOrd="1" destOrd="0" presId="urn:microsoft.com/office/officeart/2005/8/layout/hList7#1"/>
    <dgm:cxn modelId="{FC866D6B-17E5-4B6D-AF26-7853AF4D38C1}" type="presParOf" srcId="{ABDBEA8A-74EB-441B-9B81-25AA5F6A89BF}" destId="{E3E9DC27-A137-4AED-A2E1-F198AF6C3F05}" srcOrd="2" destOrd="0" presId="urn:microsoft.com/office/officeart/2005/8/layout/hList7#1"/>
    <dgm:cxn modelId="{A2FD7667-E64C-4570-8BA3-1A4E619F6A74}" type="presParOf" srcId="{ABDBEA8A-74EB-441B-9B81-25AA5F6A89BF}" destId="{CD6B079F-529F-4987-8238-E8F8B2542263}" srcOrd="3" destOrd="0" presId="urn:microsoft.com/office/officeart/2005/8/layout/hList7#1"/>
    <dgm:cxn modelId="{CD00824D-B440-4BB0-B9B6-8C0A1B5323C5}" type="presParOf" srcId="{67DCF969-E085-42C7-B249-911CBF85F0A3}" destId="{C663A3B1-FE54-4F62-A911-55FA1EBDFB79}" srcOrd="1" destOrd="0" presId="urn:microsoft.com/office/officeart/2005/8/layout/hList7#1"/>
    <dgm:cxn modelId="{AAD71BE2-E848-45F3-94F1-D0A5A8EDCD64}" type="presParOf" srcId="{67DCF969-E085-42C7-B249-911CBF85F0A3}" destId="{BAC9A212-7769-430B-91E3-27DD7696F404}" srcOrd="2" destOrd="0" presId="urn:microsoft.com/office/officeart/2005/8/layout/hList7#1"/>
    <dgm:cxn modelId="{DC8C02C8-5286-42DA-BC7F-33E339B7C7F9}" type="presParOf" srcId="{BAC9A212-7769-430B-91E3-27DD7696F404}" destId="{30DD5726-AFF2-4B87-86F6-F51CB4FF950A}" srcOrd="0" destOrd="0" presId="urn:microsoft.com/office/officeart/2005/8/layout/hList7#1"/>
    <dgm:cxn modelId="{9C4CA139-D9E5-43CC-B2F1-ACDAE180BF5C}" type="presParOf" srcId="{BAC9A212-7769-430B-91E3-27DD7696F404}" destId="{FAFE63EC-050D-43A7-A866-12BAF498F598}" srcOrd="1" destOrd="0" presId="urn:microsoft.com/office/officeart/2005/8/layout/hList7#1"/>
    <dgm:cxn modelId="{7CBE9FD5-20DB-4A17-B760-DE029DF48CD3}" type="presParOf" srcId="{BAC9A212-7769-430B-91E3-27DD7696F404}" destId="{F1FD19F4-65B4-402F-B55B-4A8BEBDC1891}" srcOrd="2" destOrd="0" presId="urn:microsoft.com/office/officeart/2005/8/layout/hList7#1"/>
    <dgm:cxn modelId="{D5ED7003-63B8-4E90-BD85-F276DF911A67}" type="presParOf" srcId="{BAC9A212-7769-430B-91E3-27DD7696F404}" destId="{A47E063B-27E3-4B8B-8754-7662C4836FCC}" srcOrd="3" destOrd="0" presId="urn:microsoft.com/office/officeart/2005/8/layout/hList7#1"/>
    <dgm:cxn modelId="{E1037095-EF06-445B-8610-08A56BED25F2}" type="presParOf" srcId="{67DCF969-E085-42C7-B249-911CBF85F0A3}" destId="{B60EEFF8-FC0C-48F1-BF55-AC85B59EAEEA}" srcOrd="3" destOrd="0" presId="urn:microsoft.com/office/officeart/2005/8/layout/hList7#1"/>
    <dgm:cxn modelId="{D0C8F6A6-7F4C-41ED-B842-37C2E6DFA603}" type="presParOf" srcId="{67DCF969-E085-42C7-B249-911CBF85F0A3}" destId="{9D37A5C3-4ED7-4565-8CAF-665E15DC55AD}" srcOrd="4" destOrd="0" presId="urn:microsoft.com/office/officeart/2005/8/layout/hList7#1"/>
    <dgm:cxn modelId="{2AB55F74-9874-4136-A3B5-EE09FCFA71BC}" type="presParOf" srcId="{9D37A5C3-4ED7-4565-8CAF-665E15DC55AD}" destId="{7732132B-DB17-41A0-AC61-011B0C279D50}" srcOrd="0" destOrd="0" presId="urn:microsoft.com/office/officeart/2005/8/layout/hList7#1"/>
    <dgm:cxn modelId="{4355D015-F3E9-4F39-97E7-0286C9EAE839}" type="presParOf" srcId="{9D37A5C3-4ED7-4565-8CAF-665E15DC55AD}" destId="{952960A7-8F9F-4D23-924D-5B4C60749C76}" srcOrd="1" destOrd="0" presId="urn:microsoft.com/office/officeart/2005/8/layout/hList7#1"/>
    <dgm:cxn modelId="{0DAAAC49-5F6C-4160-93C0-64FDE710E7AD}" type="presParOf" srcId="{9D37A5C3-4ED7-4565-8CAF-665E15DC55AD}" destId="{CC451AF5-33FA-4C3B-8333-CAEC0242D0B1}" srcOrd="2" destOrd="0" presId="urn:microsoft.com/office/officeart/2005/8/layout/hList7#1"/>
    <dgm:cxn modelId="{55DBDC19-CCA5-4EDD-BA96-5F80A0C81821}" type="presParOf" srcId="{9D37A5C3-4ED7-4565-8CAF-665E15DC55AD}" destId="{00F7AD1B-7571-4D7F-84E5-1461E3960C83}" srcOrd="3" destOrd="0" presId="urn:microsoft.com/office/officeart/2005/8/layout/hList7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9FE1F5A-A0B1-42FE-8906-C19A5056EC00}" type="doc">
      <dgm:prSet loTypeId="urn:microsoft.com/office/officeart/2005/8/layout/hProcess7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CFFD762-64E0-4024-AC7C-EA0429853C53}">
      <dgm:prSet phldrT="[Текст]"/>
      <dgm:spPr/>
      <dgm:t>
        <a:bodyPr/>
        <a:lstStyle/>
        <a:p>
          <a:r>
            <a:rPr lang="ru-RU" b="1" dirty="0">
              <a:solidFill>
                <a:srgbClr val="FF0000"/>
              </a:solidFill>
            </a:rPr>
            <a:t>3 ЧАСА</a:t>
          </a:r>
        </a:p>
      </dgm:t>
    </dgm:pt>
    <dgm:pt modelId="{260C00C0-9585-4B5F-ABD6-B52D001E6BCB}" type="parTrans" cxnId="{CCCC6C30-E0A7-4B93-A10D-C4D6F8F6BCF9}">
      <dgm:prSet/>
      <dgm:spPr/>
      <dgm:t>
        <a:bodyPr/>
        <a:lstStyle/>
        <a:p>
          <a:endParaRPr lang="ru-RU"/>
        </a:p>
      </dgm:t>
    </dgm:pt>
    <dgm:pt modelId="{64FE0712-41CA-41F7-AFA6-6D7E75CFDDC5}" type="sibTrans" cxnId="{CCCC6C30-E0A7-4B93-A10D-C4D6F8F6BCF9}">
      <dgm:prSet/>
      <dgm:spPr/>
      <dgm:t>
        <a:bodyPr/>
        <a:lstStyle/>
        <a:p>
          <a:endParaRPr lang="ru-RU"/>
        </a:p>
      </dgm:t>
    </dgm:pt>
    <dgm:pt modelId="{C214D79C-9E12-46BE-A3EB-02DE5C0E933C}">
      <dgm:prSet phldrT="[Текст]"/>
      <dgm:spPr/>
      <dgm:t>
        <a:bodyPr/>
        <a:lstStyle/>
        <a:p>
          <a:r>
            <a:rPr lang="ru-RU" dirty="0"/>
            <a:t>Составить протокол, разъяснить права</a:t>
          </a:r>
        </a:p>
      </dgm:t>
    </dgm:pt>
    <dgm:pt modelId="{84E6D199-7B65-46D0-8A00-71F6564B1775}" type="parTrans" cxnId="{793B40D9-AF55-4E3B-AB29-D5C0609F7557}">
      <dgm:prSet/>
      <dgm:spPr/>
      <dgm:t>
        <a:bodyPr/>
        <a:lstStyle/>
        <a:p>
          <a:endParaRPr lang="ru-RU"/>
        </a:p>
      </dgm:t>
    </dgm:pt>
    <dgm:pt modelId="{7C638EE0-645C-4541-908C-64C117AEBD69}" type="sibTrans" cxnId="{793B40D9-AF55-4E3B-AB29-D5C0609F7557}">
      <dgm:prSet/>
      <dgm:spPr/>
      <dgm:t>
        <a:bodyPr/>
        <a:lstStyle/>
        <a:p>
          <a:endParaRPr lang="ru-RU"/>
        </a:p>
      </dgm:t>
    </dgm:pt>
    <dgm:pt modelId="{93A5BA92-05A3-4505-A93E-34E5746B3E9C}">
      <dgm:prSet phldrT="[Текст]"/>
      <dgm:spPr/>
      <dgm:t>
        <a:bodyPr/>
        <a:lstStyle/>
        <a:p>
          <a:r>
            <a:rPr lang="ru-RU" b="1" dirty="0">
              <a:solidFill>
                <a:srgbClr val="FF0000"/>
              </a:solidFill>
            </a:rPr>
            <a:t>12 ЧАСОВ</a:t>
          </a:r>
        </a:p>
      </dgm:t>
    </dgm:pt>
    <dgm:pt modelId="{66893BF5-A0D4-4647-937A-2842C43E74EF}" type="parTrans" cxnId="{DAB14FF9-7CDC-4656-A84C-D7087659BDE9}">
      <dgm:prSet/>
      <dgm:spPr/>
      <dgm:t>
        <a:bodyPr/>
        <a:lstStyle/>
        <a:p>
          <a:endParaRPr lang="ru-RU"/>
        </a:p>
      </dgm:t>
    </dgm:pt>
    <dgm:pt modelId="{389E5EA0-BC67-45E1-9833-6BF783E32BA0}" type="sibTrans" cxnId="{DAB14FF9-7CDC-4656-A84C-D7087659BDE9}">
      <dgm:prSet/>
      <dgm:spPr/>
      <dgm:t>
        <a:bodyPr/>
        <a:lstStyle/>
        <a:p>
          <a:endParaRPr lang="ru-RU"/>
        </a:p>
      </dgm:t>
    </dgm:pt>
    <dgm:pt modelId="{D3C0C666-6D0C-4DCC-BBD6-3A251C944F85}">
      <dgm:prSet phldrT="[Текст]"/>
      <dgm:spPr/>
      <dgm:t>
        <a:bodyPr/>
        <a:lstStyle/>
        <a:p>
          <a:r>
            <a:rPr lang="ru-RU" dirty="0"/>
            <a:t>Уведомить семью, провести допрос</a:t>
          </a:r>
        </a:p>
      </dgm:t>
    </dgm:pt>
    <dgm:pt modelId="{00246BAF-80B6-42A6-90C5-61A0057D68F2}" type="parTrans" cxnId="{45E042E6-CEE2-4701-B217-5819366AF3DA}">
      <dgm:prSet/>
      <dgm:spPr/>
      <dgm:t>
        <a:bodyPr/>
        <a:lstStyle/>
        <a:p>
          <a:endParaRPr lang="ru-RU"/>
        </a:p>
      </dgm:t>
    </dgm:pt>
    <dgm:pt modelId="{8EB5E19A-6617-4AEB-AA24-EA74A5D05A45}" type="sibTrans" cxnId="{45E042E6-CEE2-4701-B217-5819366AF3DA}">
      <dgm:prSet/>
      <dgm:spPr/>
      <dgm:t>
        <a:bodyPr/>
        <a:lstStyle/>
        <a:p>
          <a:endParaRPr lang="ru-RU"/>
        </a:p>
      </dgm:t>
    </dgm:pt>
    <dgm:pt modelId="{DFC75689-EAA9-45F6-ABF9-B601531F6C60}">
      <dgm:prSet phldrT="[Текст]"/>
      <dgm:spPr/>
      <dgm:t>
        <a:bodyPr/>
        <a:lstStyle/>
        <a:p>
          <a:r>
            <a:rPr lang="ru-RU" b="1" dirty="0">
              <a:solidFill>
                <a:srgbClr val="FF0000"/>
              </a:solidFill>
            </a:rPr>
            <a:t>48 ЧАСОВ</a:t>
          </a:r>
        </a:p>
      </dgm:t>
    </dgm:pt>
    <dgm:pt modelId="{92F1AC7D-139A-444E-B797-C0EC318D0490}" type="parTrans" cxnId="{69DA3CC3-4557-4AA3-B14E-8ADC13664FC1}">
      <dgm:prSet/>
      <dgm:spPr/>
      <dgm:t>
        <a:bodyPr/>
        <a:lstStyle/>
        <a:p>
          <a:endParaRPr lang="ru-RU"/>
        </a:p>
      </dgm:t>
    </dgm:pt>
    <dgm:pt modelId="{DB6DFAA4-80B8-4345-8A84-C3465F6F498F}" type="sibTrans" cxnId="{69DA3CC3-4557-4AA3-B14E-8ADC13664FC1}">
      <dgm:prSet/>
      <dgm:spPr/>
      <dgm:t>
        <a:bodyPr/>
        <a:lstStyle/>
        <a:p>
          <a:endParaRPr lang="ru-RU"/>
        </a:p>
      </dgm:t>
    </dgm:pt>
    <dgm:pt modelId="{B8C49084-6792-466C-BB64-35B6976E9F25}">
      <dgm:prSet phldrT="[Текст]"/>
      <dgm:spPr/>
      <dgm:t>
        <a:bodyPr/>
        <a:lstStyle/>
        <a:p>
          <a:r>
            <a:rPr lang="ru-RU" dirty="0"/>
            <a:t>Предъявить обвинение, изменить меру пресечения, отпустить </a:t>
          </a:r>
        </a:p>
      </dgm:t>
    </dgm:pt>
    <dgm:pt modelId="{0762159E-79B3-4351-A62C-BCD87D3C9F63}" type="parTrans" cxnId="{57CA98D8-FC02-4D12-874D-926198FF17DF}">
      <dgm:prSet/>
      <dgm:spPr/>
      <dgm:t>
        <a:bodyPr/>
        <a:lstStyle/>
        <a:p>
          <a:endParaRPr lang="ru-RU"/>
        </a:p>
      </dgm:t>
    </dgm:pt>
    <dgm:pt modelId="{10ECEFE0-61C5-4ACB-90A7-DA4EF7C7881A}" type="sibTrans" cxnId="{57CA98D8-FC02-4D12-874D-926198FF17DF}">
      <dgm:prSet/>
      <dgm:spPr/>
      <dgm:t>
        <a:bodyPr/>
        <a:lstStyle/>
        <a:p>
          <a:endParaRPr lang="ru-RU"/>
        </a:p>
      </dgm:t>
    </dgm:pt>
    <dgm:pt modelId="{2805D01A-7074-4150-9017-B173FD06F055}" type="pres">
      <dgm:prSet presAssocID="{99FE1F5A-A0B1-42FE-8906-C19A5056EC00}" presName="Name0" presStyleCnt="0">
        <dgm:presLayoutVars>
          <dgm:dir/>
          <dgm:animLvl val="lvl"/>
          <dgm:resizeHandles val="exact"/>
        </dgm:presLayoutVars>
      </dgm:prSet>
      <dgm:spPr/>
    </dgm:pt>
    <dgm:pt modelId="{E6B5165C-DFDE-4CD1-8C38-1AE3C7AA06E6}" type="pres">
      <dgm:prSet presAssocID="{4CFFD762-64E0-4024-AC7C-EA0429853C53}" presName="compositeNode" presStyleCnt="0">
        <dgm:presLayoutVars>
          <dgm:bulletEnabled val="1"/>
        </dgm:presLayoutVars>
      </dgm:prSet>
      <dgm:spPr/>
    </dgm:pt>
    <dgm:pt modelId="{A197786D-315F-4FB8-9D1E-61B9852B0706}" type="pres">
      <dgm:prSet presAssocID="{4CFFD762-64E0-4024-AC7C-EA0429853C53}" presName="bgRect" presStyleLbl="node1" presStyleIdx="0" presStyleCnt="3"/>
      <dgm:spPr/>
    </dgm:pt>
    <dgm:pt modelId="{82CAACE3-6F6F-4E8E-B1BC-5FF2AB50DB19}" type="pres">
      <dgm:prSet presAssocID="{4CFFD762-64E0-4024-AC7C-EA0429853C53}" presName="parentNode" presStyleLbl="node1" presStyleIdx="0" presStyleCnt="3">
        <dgm:presLayoutVars>
          <dgm:chMax val="0"/>
          <dgm:bulletEnabled val="1"/>
        </dgm:presLayoutVars>
      </dgm:prSet>
      <dgm:spPr/>
    </dgm:pt>
    <dgm:pt modelId="{2784F66D-6F0C-4B84-8B5F-232DC99C5074}" type="pres">
      <dgm:prSet presAssocID="{4CFFD762-64E0-4024-AC7C-EA0429853C53}" presName="childNode" presStyleLbl="node1" presStyleIdx="0" presStyleCnt="3">
        <dgm:presLayoutVars>
          <dgm:bulletEnabled val="1"/>
        </dgm:presLayoutVars>
      </dgm:prSet>
      <dgm:spPr/>
    </dgm:pt>
    <dgm:pt modelId="{2103F0D4-2D8B-40B3-9CAE-D69CFBD6F75C}" type="pres">
      <dgm:prSet presAssocID="{64FE0712-41CA-41F7-AFA6-6D7E75CFDDC5}" presName="hSp" presStyleCnt="0"/>
      <dgm:spPr/>
    </dgm:pt>
    <dgm:pt modelId="{1FA3AB41-C4E8-4E39-BDDF-ECF24EC27166}" type="pres">
      <dgm:prSet presAssocID="{64FE0712-41CA-41F7-AFA6-6D7E75CFDDC5}" presName="vProcSp" presStyleCnt="0"/>
      <dgm:spPr/>
    </dgm:pt>
    <dgm:pt modelId="{61049178-5172-4CE6-8349-2EE28579CF81}" type="pres">
      <dgm:prSet presAssocID="{64FE0712-41CA-41F7-AFA6-6D7E75CFDDC5}" presName="vSp1" presStyleCnt="0"/>
      <dgm:spPr/>
    </dgm:pt>
    <dgm:pt modelId="{A43EF3EC-E17B-4D9B-8278-09B8CCCE08C9}" type="pres">
      <dgm:prSet presAssocID="{64FE0712-41CA-41F7-AFA6-6D7E75CFDDC5}" presName="simulatedConn" presStyleLbl="solidFgAcc1" presStyleIdx="0" presStyleCnt="2"/>
      <dgm:spPr>
        <a:solidFill>
          <a:srgbClr val="FF0000"/>
        </a:solidFill>
      </dgm:spPr>
    </dgm:pt>
    <dgm:pt modelId="{F47EADE4-C18E-408B-897B-40C8963766A3}" type="pres">
      <dgm:prSet presAssocID="{64FE0712-41CA-41F7-AFA6-6D7E75CFDDC5}" presName="vSp2" presStyleCnt="0"/>
      <dgm:spPr/>
    </dgm:pt>
    <dgm:pt modelId="{9C12D27D-62B4-40E2-AD42-4181A5FBE5AB}" type="pres">
      <dgm:prSet presAssocID="{64FE0712-41CA-41F7-AFA6-6D7E75CFDDC5}" presName="sibTrans" presStyleCnt="0"/>
      <dgm:spPr/>
    </dgm:pt>
    <dgm:pt modelId="{3AC207BD-9B51-40D0-9130-DA14E93CDB9E}" type="pres">
      <dgm:prSet presAssocID="{93A5BA92-05A3-4505-A93E-34E5746B3E9C}" presName="compositeNode" presStyleCnt="0">
        <dgm:presLayoutVars>
          <dgm:bulletEnabled val="1"/>
        </dgm:presLayoutVars>
      </dgm:prSet>
      <dgm:spPr/>
    </dgm:pt>
    <dgm:pt modelId="{F6258C70-68BD-4A34-92C1-FC9C298B7D6B}" type="pres">
      <dgm:prSet presAssocID="{93A5BA92-05A3-4505-A93E-34E5746B3E9C}" presName="bgRect" presStyleLbl="node1" presStyleIdx="1" presStyleCnt="3"/>
      <dgm:spPr/>
    </dgm:pt>
    <dgm:pt modelId="{7E0D4781-C282-4447-B0C8-4E6A8C0237BC}" type="pres">
      <dgm:prSet presAssocID="{93A5BA92-05A3-4505-A93E-34E5746B3E9C}" presName="parentNode" presStyleLbl="node1" presStyleIdx="1" presStyleCnt="3">
        <dgm:presLayoutVars>
          <dgm:chMax val="0"/>
          <dgm:bulletEnabled val="1"/>
        </dgm:presLayoutVars>
      </dgm:prSet>
      <dgm:spPr/>
    </dgm:pt>
    <dgm:pt modelId="{44B94C95-38C2-4D43-A87D-4A16663BE85C}" type="pres">
      <dgm:prSet presAssocID="{93A5BA92-05A3-4505-A93E-34E5746B3E9C}" presName="childNode" presStyleLbl="node1" presStyleIdx="1" presStyleCnt="3">
        <dgm:presLayoutVars>
          <dgm:bulletEnabled val="1"/>
        </dgm:presLayoutVars>
      </dgm:prSet>
      <dgm:spPr/>
    </dgm:pt>
    <dgm:pt modelId="{FC286446-36E7-4C2E-A97E-AD18C4DD29A7}" type="pres">
      <dgm:prSet presAssocID="{389E5EA0-BC67-45E1-9833-6BF783E32BA0}" presName="hSp" presStyleCnt="0"/>
      <dgm:spPr/>
    </dgm:pt>
    <dgm:pt modelId="{70CDDB1B-9BC8-4163-8151-8CB632F97A2F}" type="pres">
      <dgm:prSet presAssocID="{389E5EA0-BC67-45E1-9833-6BF783E32BA0}" presName="vProcSp" presStyleCnt="0"/>
      <dgm:spPr/>
    </dgm:pt>
    <dgm:pt modelId="{2B89FDF0-0F79-4BD6-A533-6EECEB312509}" type="pres">
      <dgm:prSet presAssocID="{389E5EA0-BC67-45E1-9833-6BF783E32BA0}" presName="vSp1" presStyleCnt="0"/>
      <dgm:spPr/>
    </dgm:pt>
    <dgm:pt modelId="{8038181D-B38D-4299-AF1C-8334AE531C9F}" type="pres">
      <dgm:prSet presAssocID="{389E5EA0-BC67-45E1-9833-6BF783E32BA0}" presName="simulatedConn" presStyleLbl="solidFgAcc1" presStyleIdx="1" presStyleCnt="2"/>
      <dgm:spPr>
        <a:solidFill>
          <a:srgbClr val="FF0000"/>
        </a:solidFill>
      </dgm:spPr>
    </dgm:pt>
    <dgm:pt modelId="{BA0E190D-B82D-4BD3-9CCC-30FF053700EC}" type="pres">
      <dgm:prSet presAssocID="{389E5EA0-BC67-45E1-9833-6BF783E32BA0}" presName="vSp2" presStyleCnt="0"/>
      <dgm:spPr/>
    </dgm:pt>
    <dgm:pt modelId="{BB8F082C-1FD1-4735-AEE3-8E480F5ACB8B}" type="pres">
      <dgm:prSet presAssocID="{389E5EA0-BC67-45E1-9833-6BF783E32BA0}" presName="sibTrans" presStyleCnt="0"/>
      <dgm:spPr/>
    </dgm:pt>
    <dgm:pt modelId="{27BAF758-8AD1-42B6-B689-57DC04691AE6}" type="pres">
      <dgm:prSet presAssocID="{DFC75689-EAA9-45F6-ABF9-B601531F6C60}" presName="compositeNode" presStyleCnt="0">
        <dgm:presLayoutVars>
          <dgm:bulletEnabled val="1"/>
        </dgm:presLayoutVars>
      </dgm:prSet>
      <dgm:spPr/>
    </dgm:pt>
    <dgm:pt modelId="{ED535AD9-42F9-4B57-890C-D7C0F83A112A}" type="pres">
      <dgm:prSet presAssocID="{DFC75689-EAA9-45F6-ABF9-B601531F6C60}" presName="bgRect" presStyleLbl="node1" presStyleIdx="2" presStyleCnt="3"/>
      <dgm:spPr/>
    </dgm:pt>
    <dgm:pt modelId="{85E35D5C-9CB3-4594-8F0A-2824B99DEAC7}" type="pres">
      <dgm:prSet presAssocID="{DFC75689-EAA9-45F6-ABF9-B601531F6C60}" presName="parentNode" presStyleLbl="node1" presStyleIdx="2" presStyleCnt="3">
        <dgm:presLayoutVars>
          <dgm:chMax val="0"/>
          <dgm:bulletEnabled val="1"/>
        </dgm:presLayoutVars>
      </dgm:prSet>
      <dgm:spPr/>
    </dgm:pt>
    <dgm:pt modelId="{85216E8D-F9DD-4A27-8B08-DC19F8D1A65E}" type="pres">
      <dgm:prSet presAssocID="{DFC75689-EAA9-45F6-ABF9-B601531F6C60}" presName="childNode" presStyleLbl="node1" presStyleIdx="2" presStyleCnt="3">
        <dgm:presLayoutVars>
          <dgm:bulletEnabled val="1"/>
        </dgm:presLayoutVars>
      </dgm:prSet>
      <dgm:spPr/>
    </dgm:pt>
  </dgm:ptLst>
  <dgm:cxnLst>
    <dgm:cxn modelId="{7DE7681A-36E0-472C-98D7-DFD7AA5047C4}" type="presOf" srcId="{4CFFD762-64E0-4024-AC7C-EA0429853C53}" destId="{82CAACE3-6F6F-4E8E-B1BC-5FF2AB50DB19}" srcOrd="1" destOrd="0" presId="urn:microsoft.com/office/officeart/2005/8/layout/hProcess7#1"/>
    <dgm:cxn modelId="{CCCC6C30-E0A7-4B93-A10D-C4D6F8F6BCF9}" srcId="{99FE1F5A-A0B1-42FE-8906-C19A5056EC00}" destId="{4CFFD762-64E0-4024-AC7C-EA0429853C53}" srcOrd="0" destOrd="0" parTransId="{260C00C0-9585-4B5F-ABD6-B52D001E6BCB}" sibTransId="{64FE0712-41CA-41F7-AFA6-6D7E75CFDDC5}"/>
    <dgm:cxn modelId="{B814EE3C-5231-448C-8371-04E74CB54D15}" type="presOf" srcId="{4CFFD762-64E0-4024-AC7C-EA0429853C53}" destId="{A197786D-315F-4FB8-9D1E-61B9852B0706}" srcOrd="0" destOrd="0" presId="urn:microsoft.com/office/officeart/2005/8/layout/hProcess7#1"/>
    <dgm:cxn modelId="{7A334242-EA5D-4FF4-AA0F-53064D94EE7D}" type="presOf" srcId="{93A5BA92-05A3-4505-A93E-34E5746B3E9C}" destId="{7E0D4781-C282-4447-B0C8-4E6A8C0237BC}" srcOrd="1" destOrd="0" presId="urn:microsoft.com/office/officeart/2005/8/layout/hProcess7#1"/>
    <dgm:cxn modelId="{43530965-ED5A-4C3E-B859-94D0153BD042}" type="presOf" srcId="{B8C49084-6792-466C-BB64-35B6976E9F25}" destId="{85216E8D-F9DD-4A27-8B08-DC19F8D1A65E}" srcOrd="0" destOrd="0" presId="urn:microsoft.com/office/officeart/2005/8/layout/hProcess7#1"/>
    <dgm:cxn modelId="{A0825B6B-6F38-4704-AFD6-C4F1ECA2DA9F}" type="presOf" srcId="{93A5BA92-05A3-4505-A93E-34E5746B3E9C}" destId="{F6258C70-68BD-4A34-92C1-FC9C298B7D6B}" srcOrd="0" destOrd="0" presId="urn:microsoft.com/office/officeart/2005/8/layout/hProcess7#1"/>
    <dgm:cxn modelId="{78E6F45A-102C-4CEA-9473-719F9483DA20}" type="presOf" srcId="{C214D79C-9E12-46BE-A3EB-02DE5C0E933C}" destId="{2784F66D-6F0C-4B84-8B5F-232DC99C5074}" srcOrd="0" destOrd="0" presId="urn:microsoft.com/office/officeart/2005/8/layout/hProcess7#1"/>
    <dgm:cxn modelId="{2900998A-3758-4A0F-A63C-9AE26039FDFD}" type="presOf" srcId="{99FE1F5A-A0B1-42FE-8906-C19A5056EC00}" destId="{2805D01A-7074-4150-9017-B173FD06F055}" srcOrd="0" destOrd="0" presId="urn:microsoft.com/office/officeart/2005/8/layout/hProcess7#1"/>
    <dgm:cxn modelId="{59CEE38B-64C4-4AC7-BE9F-DFDC97F57042}" type="presOf" srcId="{DFC75689-EAA9-45F6-ABF9-B601531F6C60}" destId="{85E35D5C-9CB3-4594-8F0A-2824B99DEAC7}" srcOrd="1" destOrd="0" presId="urn:microsoft.com/office/officeart/2005/8/layout/hProcess7#1"/>
    <dgm:cxn modelId="{66D638BA-58FF-43B1-9ABB-5C5CA57DC1DE}" type="presOf" srcId="{D3C0C666-6D0C-4DCC-BBD6-3A251C944F85}" destId="{44B94C95-38C2-4D43-A87D-4A16663BE85C}" srcOrd="0" destOrd="0" presId="urn:microsoft.com/office/officeart/2005/8/layout/hProcess7#1"/>
    <dgm:cxn modelId="{69DA3CC3-4557-4AA3-B14E-8ADC13664FC1}" srcId="{99FE1F5A-A0B1-42FE-8906-C19A5056EC00}" destId="{DFC75689-EAA9-45F6-ABF9-B601531F6C60}" srcOrd="2" destOrd="0" parTransId="{92F1AC7D-139A-444E-B797-C0EC318D0490}" sibTransId="{DB6DFAA4-80B8-4345-8A84-C3465F6F498F}"/>
    <dgm:cxn modelId="{57CA98D8-FC02-4D12-874D-926198FF17DF}" srcId="{DFC75689-EAA9-45F6-ABF9-B601531F6C60}" destId="{B8C49084-6792-466C-BB64-35B6976E9F25}" srcOrd="0" destOrd="0" parTransId="{0762159E-79B3-4351-A62C-BCD87D3C9F63}" sibTransId="{10ECEFE0-61C5-4ACB-90A7-DA4EF7C7881A}"/>
    <dgm:cxn modelId="{793B40D9-AF55-4E3B-AB29-D5C0609F7557}" srcId="{4CFFD762-64E0-4024-AC7C-EA0429853C53}" destId="{C214D79C-9E12-46BE-A3EB-02DE5C0E933C}" srcOrd="0" destOrd="0" parTransId="{84E6D199-7B65-46D0-8A00-71F6564B1775}" sibTransId="{7C638EE0-645C-4541-908C-64C117AEBD69}"/>
    <dgm:cxn modelId="{1BC090E2-C809-4F15-BCDF-6F9BABD383B2}" type="presOf" srcId="{DFC75689-EAA9-45F6-ABF9-B601531F6C60}" destId="{ED535AD9-42F9-4B57-890C-D7C0F83A112A}" srcOrd="0" destOrd="0" presId="urn:microsoft.com/office/officeart/2005/8/layout/hProcess7#1"/>
    <dgm:cxn modelId="{45E042E6-CEE2-4701-B217-5819366AF3DA}" srcId="{93A5BA92-05A3-4505-A93E-34E5746B3E9C}" destId="{D3C0C666-6D0C-4DCC-BBD6-3A251C944F85}" srcOrd="0" destOrd="0" parTransId="{00246BAF-80B6-42A6-90C5-61A0057D68F2}" sibTransId="{8EB5E19A-6617-4AEB-AA24-EA74A5D05A45}"/>
    <dgm:cxn modelId="{DAB14FF9-7CDC-4656-A84C-D7087659BDE9}" srcId="{99FE1F5A-A0B1-42FE-8906-C19A5056EC00}" destId="{93A5BA92-05A3-4505-A93E-34E5746B3E9C}" srcOrd="1" destOrd="0" parTransId="{66893BF5-A0D4-4647-937A-2842C43E74EF}" sibTransId="{389E5EA0-BC67-45E1-9833-6BF783E32BA0}"/>
    <dgm:cxn modelId="{733F5B75-02A3-4E88-A819-AE660EA1A76E}" type="presParOf" srcId="{2805D01A-7074-4150-9017-B173FD06F055}" destId="{E6B5165C-DFDE-4CD1-8C38-1AE3C7AA06E6}" srcOrd="0" destOrd="0" presId="urn:microsoft.com/office/officeart/2005/8/layout/hProcess7#1"/>
    <dgm:cxn modelId="{0FD115C0-CCEA-4EAF-AB55-CD2F857086A9}" type="presParOf" srcId="{E6B5165C-DFDE-4CD1-8C38-1AE3C7AA06E6}" destId="{A197786D-315F-4FB8-9D1E-61B9852B0706}" srcOrd="0" destOrd="0" presId="urn:microsoft.com/office/officeart/2005/8/layout/hProcess7#1"/>
    <dgm:cxn modelId="{4896B9D6-2AF6-4BCD-AC69-7EE0323A8EF8}" type="presParOf" srcId="{E6B5165C-DFDE-4CD1-8C38-1AE3C7AA06E6}" destId="{82CAACE3-6F6F-4E8E-B1BC-5FF2AB50DB19}" srcOrd="1" destOrd="0" presId="urn:microsoft.com/office/officeart/2005/8/layout/hProcess7#1"/>
    <dgm:cxn modelId="{25786DDB-87DC-41D7-8F51-4869AC30E60A}" type="presParOf" srcId="{E6B5165C-DFDE-4CD1-8C38-1AE3C7AA06E6}" destId="{2784F66D-6F0C-4B84-8B5F-232DC99C5074}" srcOrd="2" destOrd="0" presId="urn:microsoft.com/office/officeart/2005/8/layout/hProcess7#1"/>
    <dgm:cxn modelId="{A7BAE535-FCAD-4B41-824B-F1A091DB806D}" type="presParOf" srcId="{2805D01A-7074-4150-9017-B173FD06F055}" destId="{2103F0D4-2D8B-40B3-9CAE-D69CFBD6F75C}" srcOrd="1" destOrd="0" presId="urn:microsoft.com/office/officeart/2005/8/layout/hProcess7#1"/>
    <dgm:cxn modelId="{B2B6C266-2533-406C-8832-F75F65622208}" type="presParOf" srcId="{2805D01A-7074-4150-9017-B173FD06F055}" destId="{1FA3AB41-C4E8-4E39-BDDF-ECF24EC27166}" srcOrd="2" destOrd="0" presId="urn:microsoft.com/office/officeart/2005/8/layout/hProcess7#1"/>
    <dgm:cxn modelId="{63F229E2-1CFC-43CA-A521-0A118E1594AA}" type="presParOf" srcId="{1FA3AB41-C4E8-4E39-BDDF-ECF24EC27166}" destId="{61049178-5172-4CE6-8349-2EE28579CF81}" srcOrd="0" destOrd="0" presId="urn:microsoft.com/office/officeart/2005/8/layout/hProcess7#1"/>
    <dgm:cxn modelId="{E51D5741-EEA3-4447-9A53-DD9538A97558}" type="presParOf" srcId="{1FA3AB41-C4E8-4E39-BDDF-ECF24EC27166}" destId="{A43EF3EC-E17B-4D9B-8278-09B8CCCE08C9}" srcOrd="1" destOrd="0" presId="urn:microsoft.com/office/officeart/2005/8/layout/hProcess7#1"/>
    <dgm:cxn modelId="{B42186E4-C3BB-4B64-9989-F3D7B0DA4DAE}" type="presParOf" srcId="{1FA3AB41-C4E8-4E39-BDDF-ECF24EC27166}" destId="{F47EADE4-C18E-408B-897B-40C8963766A3}" srcOrd="2" destOrd="0" presId="urn:microsoft.com/office/officeart/2005/8/layout/hProcess7#1"/>
    <dgm:cxn modelId="{E504F556-5F2A-4F8F-A92F-EE7C833BC951}" type="presParOf" srcId="{2805D01A-7074-4150-9017-B173FD06F055}" destId="{9C12D27D-62B4-40E2-AD42-4181A5FBE5AB}" srcOrd="3" destOrd="0" presId="urn:microsoft.com/office/officeart/2005/8/layout/hProcess7#1"/>
    <dgm:cxn modelId="{6170FFCE-C193-4825-A810-7D1CC74D1B76}" type="presParOf" srcId="{2805D01A-7074-4150-9017-B173FD06F055}" destId="{3AC207BD-9B51-40D0-9130-DA14E93CDB9E}" srcOrd="4" destOrd="0" presId="urn:microsoft.com/office/officeart/2005/8/layout/hProcess7#1"/>
    <dgm:cxn modelId="{FD2FE212-54DB-4D1A-87CF-D1BB33B8F64A}" type="presParOf" srcId="{3AC207BD-9B51-40D0-9130-DA14E93CDB9E}" destId="{F6258C70-68BD-4A34-92C1-FC9C298B7D6B}" srcOrd="0" destOrd="0" presId="urn:microsoft.com/office/officeart/2005/8/layout/hProcess7#1"/>
    <dgm:cxn modelId="{741C8E40-42EB-4CD4-A5F2-B5614FC1CCF5}" type="presParOf" srcId="{3AC207BD-9B51-40D0-9130-DA14E93CDB9E}" destId="{7E0D4781-C282-4447-B0C8-4E6A8C0237BC}" srcOrd="1" destOrd="0" presId="urn:microsoft.com/office/officeart/2005/8/layout/hProcess7#1"/>
    <dgm:cxn modelId="{2545E683-610B-49EB-BC9D-097CBD35E4E0}" type="presParOf" srcId="{3AC207BD-9B51-40D0-9130-DA14E93CDB9E}" destId="{44B94C95-38C2-4D43-A87D-4A16663BE85C}" srcOrd="2" destOrd="0" presId="urn:microsoft.com/office/officeart/2005/8/layout/hProcess7#1"/>
    <dgm:cxn modelId="{950DC464-F4D1-4CE5-ADAC-21390FD014DE}" type="presParOf" srcId="{2805D01A-7074-4150-9017-B173FD06F055}" destId="{FC286446-36E7-4C2E-A97E-AD18C4DD29A7}" srcOrd="5" destOrd="0" presId="urn:microsoft.com/office/officeart/2005/8/layout/hProcess7#1"/>
    <dgm:cxn modelId="{E2CA1B34-DB27-43D9-90A5-2A0EB59548C8}" type="presParOf" srcId="{2805D01A-7074-4150-9017-B173FD06F055}" destId="{70CDDB1B-9BC8-4163-8151-8CB632F97A2F}" srcOrd="6" destOrd="0" presId="urn:microsoft.com/office/officeart/2005/8/layout/hProcess7#1"/>
    <dgm:cxn modelId="{84ED7C8F-5BA8-4970-A7FD-B34387C6C5D8}" type="presParOf" srcId="{70CDDB1B-9BC8-4163-8151-8CB632F97A2F}" destId="{2B89FDF0-0F79-4BD6-A533-6EECEB312509}" srcOrd="0" destOrd="0" presId="urn:microsoft.com/office/officeart/2005/8/layout/hProcess7#1"/>
    <dgm:cxn modelId="{A20E9E7F-4ECC-4ACA-9514-5377EBF862DF}" type="presParOf" srcId="{70CDDB1B-9BC8-4163-8151-8CB632F97A2F}" destId="{8038181D-B38D-4299-AF1C-8334AE531C9F}" srcOrd="1" destOrd="0" presId="urn:microsoft.com/office/officeart/2005/8/layout/hProcess7#1"/>
    <dgm:cxn modelId="{523296A3-5326-441C-BE7A-61AD7E288E9B}" type="presParOf" srcId="{70CDDB1B-9BC8-4163-8151-8CB632F97A2F}" destId="{BA0E190D-B82D-4BD3-9CCC-30FF053700EC}" srcOrd="2" destOrd="0" presId="urn:microsoft.com/office/officeart/2005/8/layout/hProcess7#1"/>
    <dgm:cxn modelId="{D3609C0D-5681-4EB0-9310-6883E806E4B2}" type="presParOf" srcId="{2805D01A-7074-4150-9017-B173FD06F055}" destId="{BB8F082C-1FD1-4735-AEE3-8E480F5ACB8B}" srcOrd="7" destOrd="0" presId="urn:microsoft.com/office/officeart/2005/8/layout/hProcess7#1"/>
    <dgm:cxn modelId="{D8FB8A16-1B71-4654-AD58-4630BF99B3CF}" type="presParOf" srcId="{2805D01A-7074-4150-9017-B173FD06F055}" destId="{27BAF758-8AD1-42B6-B689-57DC04691AE6}" srcOrd="8" destOrd="0" presId="urn:microsoft.com/office/officeart/2005/8/layout/hProcess7#1"/>
    <dgm:cxn modelId="{0D583298-DCAE-40E8-BCF8-DCCC7DE6A7F9}" type="presParOf" srcId="{27BAF758-8AD1-42B6-B689-57DC04691AE6}" destId="{ED535AD9-42F9-4B57-890C-D7C0F83A112A}" srcOrd="0" destOrd="0" presId="urn:microsoft.com/office/officeart/2005/8/layout/hProcess7#1"/>
    <dgm:cxn modelId="{4A016D27-21A3-492A-A604-252E7102F2D3}" type="presParOf" srcId="{27BAF758-8AD1-42B6-B689-57DC04691AE6}" destId="{85E35D5C-9CB3-4594-8F0A-2824B99DEAC7}" srcOrd="1" destOrd="0" presId="urn:microsoft.com/office/officeart/2005/8/layout/hProcess7#1"/>
    <dgm:cxn modelId="{173B8F30-4749-4595-91CC-2F85D6DF0A85}" type="presParOf" srcId="{27BAF758-8AD1-42B6-B689-57DC04691AE6}" destId="{85216E8D-F9DD-4A27-8B08-DC19F8D1A65E}" srcOrd="2" destOrd="0" presId="urn:microsoft.com/office/officeart/2005/8/layout/hProcess7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B6B6C45C-DF58-40AB-A8D8-9934E0358744}" type="doc">
      <dgm:prSet loTypeId="urn:microsoft.com/office/officeart/2008/layout/VerticalAccen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3C9A792-DED7-47F4-8A62-254812212D4A}">
      <dgm:prSet phldrT="[Текст]" custT="1">
        <dgm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2800" b="1" dirty="0"/>
            <a:t>Подготовительная стадия</a:t>
          </a:r>
        </a:p>
      </dgm:t>
    </dgm:pt>
    <dgm:pt modelId="{2DF99B56-C1EA-4964-A5E8-F0C577516A53}" type="parTrans" cxnId="{CED2BF6F-BAAB-4EE9-B85E-AB3E5F3334F6}">
      <dgm:prSet/>
      <dgm:spPr/>
      <dgm:t>
        <a:bodyPr/>
        <a:lstStyle/>
        <a:p>
          <a:endParaRPr lang="ru-RU"/>
        </a:p>
      </dgm:t>
    </dgm:pt>
    <dgm:pt modelId="{F0AB88CC-9D6D-412D-AB98-A1BFA6DE7D49}" type="sibTrans" cxnId="{CED2BF6F-BAAB-4EE9-B85E-AB3E5F3334F6}">
      <dgm:prSet/>
      <dgm:spPr/>
      <dgm:t>
        <a:bodyPr/>
        <a:lstStyle/>
        <a:p>
          <a:endParaRPr lang="ru-RU"/>
        </a:p>
      </dgm:t>
    </dgm:pt>
    <dgm:pt modelId="{7520643E-5A0F-4961-B432-7335C2B95238}">
      <dgm:prSet phldrT="[Текст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/>
            <a:t>Судья проверяет готовность дела к рассмотрению – 30 дней (14 дней) </a:t>
          </a:r>
        </a:p>
      </dgm:t>
    </dgm:pt>
    <dgm:pt modelId="{183708C2-8D8A-4070-9B8A-E8DEDBE985CA}" type="parTrans" cxnId="{760D0E18-3FD3-437D-BC56-A396FCE10734}">
      <dgm:prSet/>
      <dgm:spPr/>
      <dgm:t>
        <a:bodyPr/>
        <a:lstStyle/>
        <a:p>
          <a:endParaRPr lang="ru-RU"/>
        </a:p>
      </dgm:t>
    </dgm:pt>
    <dgm:pt modelId="{8436D448-7C4D-4EBA-B827-1D2EFB925AE7}" type="sibTrans" cxnId="{760D0E18-3FD3-437D-BC56-A396FCE10734}">
      <dgm:prSet/>
      <dgm:spPr/>
      <dgm:t>
        <a:bodyPr/>
        <a:lstStyle/>
        <a:p>
          <a:endParaRPr lang="ru-RU"/>
        </a:p>
      </dgm:t>
    </dgm:pt>
    <dgm:pt modelId="{2AF7E938-3B98-4C71-B4E5-51A663EB48A4}">
      <dgm:prSet phldrT="[Текст]" custT="1">
        <dgm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2800" b="1" dirty="0"/>
            <a:t>Судебное разбирательство</a:t>
          </a:r>
        </a:p>
      </dgm:t>
    </dgm:pt>
    <dgm:pt modelId="{717CE5D8-0E78-495C-9EB0-301CA2348998}" type="parTrans" cxnId="{411D562C-5DC1-4907-9526-80E0AF81793F}">
      <dgm:prSet/>
      <dgm:spPr/>
      <dgm:t>
        <a:bodyPr/>
        <a:lstStyle/>
        <a:p>
          <a:endParaRPr lang="ru-RU"/>
        </a:p>
      </dgm:t>
    </dgm:pt>
    <dgm:pt modelId="{D20BC8A6-B32F-43AA-AACE-07E171C55065}" type="sibTrans" cxnId="{411D562C-5DC1-4907-9526-80E0AF81793F}">
      <dgm:prSet/>
      <dgm:spPr/>
      <dgm:t>
        <a:bodyPr/>
        <a:lstStyle/>
        <a:p>
          <a:endParaRPr lang="ru-RU"/>
        </a:p>
      </dgm:t>
    </dgm:pt>
    <dgm:pt modelId="{62CBDADC-C9C2-4699-A0A9-79F34ED58FDF}">
      <dgm:prSet phldrT="[Текст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/>
            <a:t>Осуществляется при соблюдении принципов гласности, состязательности…</a:t>
          </a:r>
        </a:p>
      </dgm:t>
    </dgm:pt>
    <dgm:pt modelId="{3CB44FB8-DF6F-4B82-AE97-EBCD02A6AF9C}" type="parTrans" cxnId="{ABE67F68-0C33-4474-9092-B8BD1097DC8F}">
      <dgm:prSet/>
      <dgm:spPr/>
      <dgm:t>
        <a:bodyPr/>
        <a:lstStyle/>
        <a:p>
          <a:endParaRPr lang="ru-RU"/>
        </a:p>
      </dgm:t>
    </dgm:pt>
    <dgm:pt modelId="{54A5CABA-9521-47E4-9B19-EF40DE815057}" type="sibTrans" cxnId="{ABE67F68-0C33-4474-9092-B8BD1097DC8F}">
      <dgm:prSet/>
      <dgm:spPr/>
      <dgm:t>
        <a:bodyPr/>
        <a:lstStyle/>
        <a:p>
          <a:endParaRPr lang="ru-RU"/>
        </a:p>
      </dgm:t>
    </dgm:pt>
    <dgm:pt modelId="{B6F27942-8290-4C09-8DD5-0EF698A28AE5}">
      <dgm:prSet phldrT="[Текст]" custT="1">
        <dgm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2800" b="1" dirty="0"/>
            <a:t>Судебное следствие</a:t>
          </a:r>
        </a:p>
      </dgm:t>
    </dgm:pt>
    <dgm:pt modelId="{F9E5D721-298A-48A7-B29C-CB313C9E11F4}" type="parTrans" cxnId="{80C5E824-B4EE-48CC-8B74-7E4A1E451E14}">
      <dgm:prSet/>
      <dgm:spPr/>
      <dgm:t>
        <a:bodyPr/>
        <a:lstStyle/>
        <a:p>
          <a:endParaRPr lang="ru-RU"/>
        </a:p>
      </dgm:t>
    </dgm:pt>
    <dgm:pt modelId="{4773D467-0C41-46AF-AA47-F7BAF2F4B75A}" type="sibTrans" cxnId="{80C5E824-B4EE-48CC-8B74-7E4A1E451E14}">
      <dgm:prSet/>
      <dgm:spPr/>
      <dgm:t>
        <a:bodyPr/>
        <a:lstStyle/>
        <a:p>
          <a:endParaRPr lang="ru-RU"/>
        </a:p>
      </dgm:t>
    </dgm:pt>
    <dgm:pt modelId="{CF1AAC7A-0593-451B-B567-BE6D210F1B9C}">
      <dgm:prSet phldrT="[Текст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/>
            <a:t>Изложение обвинительного заключения, допрос подсудимого и свидетелей, прения</a:t>
          </a:r>
        </a:p>
      </dgm:t>
    </dgm:pt>
    <dgm:pt modelId="{D5DFF484-D78D-4778-B9AE-111BD9D30A53}" type="parTrans" cxnId="{69636637-45AC-48E7-B805-1846F734F4B6}">
      <dgm:prSet/>
      <dgm:spPr/>
      <dgm:t>
        <a:bodyPr/>
        <a:lstStyle/>
        <a:p>
          <a:endParaRPr lang="ru-RU"/>
        </a:p>
      </dgm:t>
    </dgm:pt>
    <dgm:pt modelId="{7C415717-1637-4D64-9BEA-9C83F7DAF74F}" type="sibTrans" cxnId="{69636637-45AC-48E7-B805-1846F734F4B6}">
      <dgm:prSet/>
      <dgm:spPr/>
      <dgm:t>
        <a:bodyPr/>
        <a:lstStyle/>
        <a:p>
          <a:endParaRPr lang="ru-RU"/>
        </a:p>
      </dgm:t>
    </dgm:pt>
    <dgm:pt modelId="{F946C40D-FADC-4ECE-872D-FB1FE3BF95D9}" type="pres">
      <dgm:prSet presAssocID="{B6B6C45C-DF58-40AB-A8D8-9934E0358744}" presName="Name0" presStyleCnt="0">
        <dgm:presLayoutVars>
          <dgm:chMax/>
          <dgm:chPref/>
          <dgm:dir/>
        </dgm:presLayoutVars>
      </dgm:prSet>
      <dgm:spPr/>
    </dgm:pt>
    <dgm:pt modelId="{6740E63C-05DF-4EE8-92B2-70A024EFF877}" type="pres">
      <dgm:prSet presAssocID="{A3C9A792-DED7-47F4-8A62-254812212D4A}" presName="parenttextcomposite" presStyleCnt="0"/>
      <dgm:spPr/>
    </dgm:pt>
    <dgm:pt modelId="{CFFBB7DB-B07F-4A75-9B46-05896FE4F381}" type="pres">
      <dgm:prSet presAssocID="{A3C9A792-DED7-47F4-8A62-254812212D4A}" presName="parenttext" presStyleLbl="revTx" presStyleIdx="0" presStyleCnt="3">
        <dgm:presLayoutVars>
          <dgm:chMax/>
          <dgm:chPref val="2"/>
          <dgm:bulletEnabled val="1"/>
        </dgm:presLayoutVars>
      </dgm:prSet>
      <dgm:spPr/>
    </dgm:pt>
    <dgm:pt modelId="{0C15EC49-327B-4691-9855-6161AF4E9D64}" type="pres">
      <dgm:prSet presAssocID="{A3C9A792-DED7-47F4-8A62-254812212D4A}" presName="composite" presStyleCnt="0"/>
      <dgm:spPr/>
    </dgm:pt>
    <dgm:pt modelId="{C43C1797-1218-4E87-921C-3D8AB8F3DC75}" type="pres">
      <dgm:prSet presAssocID="{A3C9A792-DED7-47F4-8A62-254812212D4A}" presName="chevron1" presStyleLbl="alignNode1" presStyleIdx="0" presStyleCnt="21"/>
      <dgm:spPr/>
    </dgm:pt>
    <dgm:pt modelId="{5CF7D836-6E22-4FD1-B62B-DCCB54DFCF8C}" type="pres">
      <dgm:prSet presAssocID="{A3C9A792-DED7-47F4-8A62-254812212D4A}" presName="chevron2" presStyleLbl="alignNode1" presStyleIdx="1" presStyleCnt="21"/>
      <dgm:spPr/>
    </dgm:pt>
    <dgm:pt modelId="{B7EA97B7-91CA-4516-8203-F64FE5CD1D5F}" type="pres">
      <dgm:prSet presAssocID="{A3C9A792-DED7-47F4-8A62-254812212D4A}" presName="chevron3" presStyleLbl="alignNode1" presStyleIdx="2" presStyleCnt="21"/>
      <dgm:spPr/>
    </dgm:pt>
    <dgm:pt modelId="{8AE004A1-8BFE-44AB-A395-D4469B6C9100}" type="pres">
      <dgm:prSet presAssocID="{A3C9A792-DED7-47F4-8A62-254812212D4A}" presName="chevron4" presStyleLbl="alignNode1" presStyleIdx="3" presStyleCnt="21"/>
      <dgm:spPr/>
    </dgm:pt>
    <dgm:pt modelId="{773A888D-3FFD-422E-8FA8-A7FF7E2509D0}" type="pres">
      <dgm:prSet presAssocID="{A3C9A792-DED7-47F4-8A62-254812212D4A}" presName="chevron5" presStyleLbl="alignNode1" presStyleIdx="4" presStyleCnt="21"/>
      <dgm:spPr/>
    </dgm:pt>
    <dgm:pt modelId="{AACF3A8E-E6B7-4DFA-92BB-D3BBF4F177FF}" type="pres">
      <dgm:prSet presAssocID="{A3C9A792-DED7-47F4-8A62-254812212D4A}" presName="chevron6" presStyleLbl="alignNode1" presStyleIdx="5" presStyleCnt="21"/>
      <dgm:spPr/>
    </dgm:pt>
    <dgm:pt modelId="{FEEFD774-DA54-4FF5-87B5-61266F1F7FCC}" type="pres">
      <dgm:prSet presAssocID="{A3C9A792-DED7-47F4-8A62-254812212D4A}" presName="chevron7" presStyleLbl="alignNode1" presStyleIdx="6" presStyleCnt="21"/>
      <dgm:spPr/>
    </dgm:pt>
    <dgm:pt modelId="{132BCCB8-219B-4E2D-A752-93225D5FC3B2}" type="pres">
      <dgm:prSet presAssocID="{A3C9A792-DED7-47F4-8A62-254812212D4A}" presName="childtext" presStyleLbl="solidFgAcc1" presStyleIdx="0" presStyleCnt="3">
        <dgm:presLayoutVars>
          <dgm:chMax/>
          <dgm:chPref val="0"/>
          <dgm:bulletEnabled val="1"/>
        </dgm:presLayoutVars>
      </dgm:prSet>
      <dgm:spPr/>
    </dgm:pt>
    <dgm:pt modelId="{FBD2950F-4265-4E79-912A-24FD44C21490}" type="pres">
      <dgm:prSet presAssocID="{F0AB88CC-9D6D-412D-AB98-A1BFA6DE7D49}" presName="sibTrans" presStyleCnt="0"/>
      <dgm:spPr/>
    </dgm:pt>
    <dgm:pt modelId="{E12B3DC3-0FDF-4C90-A887-BF88E41A75AA}" type="pres">
      <dgm:prSet presAssocID="{2AF7E938-3B98-4C71-B4E5-51A663EB48A4}" presName="parenttextcomposite" presStyleCnt="0"/>
      <dgm:spPr/>
    </dgm:pt>
    <dgm:pt modelId="{1B611907-B692-4FEA-A9AE-75CE5C63481D}" type="pres">
      <dgm:prSet presAssocID="{2AF7E938-3B98-4C71-B4E5-51A663EB48A4}" presName="parenttext" presStyleLbl="revTx" presStyleIdx="1" presStyleCnt="3">
        <dgm:presLayoutVars>
          <dgm:chMax/>
          <dgm:chPref val="2"/>
          <dgm:bulletEnabled val="1"/>
        </dgm:presLayoutVars>
      </dgm:prSet>
      <dgm:spPr/>
    </dgm:pt>
    <dgm:pt modelId="{D62E26E3-C3ED-46B5-8680-953750A33689}" type="pres">
      <dgm:prSet presAssocID="{2AF7E938-3B98-4C71-B4E5-51A663EB48A4}" presName="composite" presStyleCnt="0"/>
      <dgm:spPr/>
    </dgm:pt>
    <dgm:pt modelId="{5239808A-8889-45EB-B56B-31082EBB3F85}" type="pres">
      <dgm:prSet presAssocID="{2AF7E938-3B98-4C71-B4E5-51A663EB48A4}" presName="chevron1" presStyleLbl="alignNode1" presStyleIdx="7" presStyleCnt="21"/>
      <dgm:spPr/>
    </dgm:pt>
    <dgm:pt modelId="{A646E000-BCB9-4844-B960-BFD60559D14D}" type="pres">
      <dgm:prSet presAssocID="{2AF7E938-3B98-4C71-B4E5-51A663EB48A4}" presName="chevron2" presStyleLbl="alignNode1" presStyleIdx="8" presStyleCnt="21"/>
      <dgm:spPr/>
    </dgm:pt>
    <dgm:pt modelId="{942A22CA-8275-4776-999A-14E876F9BD22}" type="pres">
      <dgm:prSet presAssocID="{2AF7E938-3B98-4C71-B4E5-51A663EB48A4}" presName="chevron3" presStyleLbl="alignNode1" presStyleIdx="9" presStyleCnt="21"/>
      <dgm:spPr/>
    </dgm:pt>
    <dgm:pt modelId="{5CD0DFC4-A246-4C16-947F-323D35CEB80E}" type="pres">
      <dgm:prSet presAssocID="{2AF7E938-3B98-4C71-B4E5-51A663EB48A4}" presName="chevron4" presStyleLbl="alignNode1" presStyleIdx="10" presStyleCnt="21"/>
      <dgm:spPr/>
    </dgm:pt>
    <dgm:pt modelId="{683BB7F2-60E5-462C-982E-92400E84569A}" type="pres">
      <dgm:prSet presAssocID="{2AF7E938-3B98-4C71-B4E5-51A663EB48A4}" presName="chevron5" presStyleLbl="alignNode1" presStyleIdx="11" presStyleCnt="21"/>
      <dgm:spPr/>
    </dgm:pt>
    <dgm:pt modelId="{B5B77265-8DC8-4923-9D51-6C3299A09AD4}" type="pres">
      <dgm:prSet presAssocID="{2AF7E938-3B98-4C71-B4E5-51A663EB48A4}" presName="chevron6" presStyleLbl="alignNode1" presStyleIdx="12" presStyleCnt="21"/>
      <dgm:spPr/>
    </dgm:pt>
    <dgm:pt modelId="{F8F015FB-E25A-43EA-9EC1-657D9BF9FEFE}" type="pres">
      <dgm:prSet presAssocID="{2AF7E938-3B98-4C71-B4E5-51A663EB48A4}" presName="chevron7" presStyleLbl="alignNode1" presStyleIdx="13" presStyleCnt="21"/>
      <dgm:spPr/>
    </dgm:pt>
    <dgm:pt modelId="{672F67A4-783F-4709-88EB-B53559F494A2}" type="pres">
      <dgm:prSet presAssocID="{2AF7E938-3B98-4C71-B4E5-51A663EB48A4}" presName="childtext" presStyleLbl="solidFgAcc1" presStyleIdx="1" presStyleCnt="3">
        <dgm:presLayoutVars>
          <dgm:chMax/>
          <dgm:chPref val="0"/>
          <dgm:bulletEnabled val="1"/>
        </dgm:presLayoutVars>
      </dgm:prSet>
      <dgm:spPr/>
    </dgm:pt>
    <dgm:pt modelId="{53C97CF6-888C-400F-8E0E-403C27B27D41}" type="pres">
      <dgm:prSet presAssocID="{D20BC8A6-B32F-43AA-AACE-07E171C55065}" presName="sibTrans" presStyleCnt="0"/>
      <dgm:spPr/>
    </dgm:pt>
    <dgm:pt modelId="{156D8926-14FD-463F-812B-2E8D0992D3D7}" type="pres">
      <dgm:prSet presAssocID="{B6F27942-8290-4C09-8DD5-0EF698A28AE5}" presName="parenttextcomposite" presStyleCnt="0"/>
      <dgm:spPr/>
    </dgm:pt>
    <dgm:pt modelId="{83930BEA-993E-4615-9A36-58FEAD44A569}" type="pres">
      <dgm:prSet presAssocID="{B6F27942-8290-4C09-8DD5-0EF698A28AE5}" presName="parenttext" presStyleLbl="revTx" presStyleIdx="2" presStyleCnt="3">
        <dgm:presLayoutVars>
          <dgm:chMax/>
          <dgm:chPref val="2"/>
          <dgm:bulletEnabled val="1"/>
        </dgm:presLayoutVars>
      </dgm:prSet>
      <dgm:spPr/>
    </dgm:pt>
    <dgm:pt modelId="{159E9CC0-D369-4052-A258-00AE8FB21075}" type="pres">
      <dgm:prSet presAssocID="{B6F27942-8290-4C09-8DD5-0EF698A28AE5}" presName="composite" presStyleCnt="0"/>
      <dgm:spPr/>
    </dgm:pt>
    <dgm:pt modelId="{CD87BF8D-1206-4D40-B614-F84FA9C4CD1A}" type="pres">
      <dgm:prSet presAssocID="{B6F27942-8290-4C09-8DD5-0EF698A28AE5}" presName="chevron1" presStyleLbl="alignNode1" presStyleIdx="14" presStyleCnt="21"/>
      <dgm:spPr/>
    </dgm:pt>
    <dgm:pt modelId="{014A6631-A72A-4846-A6B9-D5439F2F4BC6}" type="pres">
      <dgm:prSet presAssocID="{B6F27942-8290-4C09-8DD5-0EF698A28AE5}" presName="chevron2" presStyleLbl="alignNode1" presStyleIdx="15" presStyleCnt="21"/>
      <dgm:spPr/>
    </dgm:pt>
    <dgm:pt modelId="{AE02483E-7F6D-411E-A093-66D883A6D799}" type="pres">
      <dgm:prSet presAssocID="{B6F27942-8290-4C09-8DD5-0EF698A28AE5}" presName="chevron3" presStyleLbl="alignNode1" presStyleIdx="16" presStyleCnt="21"/>
      <dgm:spPr/>
    </dgm:pt>
    <dgm:pt modelId="{9707D5A8-A4DF-41AF-A2B6-8911FE3A7D05}" type="pres">
      <dgm:prSet presAssocID="{B6F27942-8290-4C09-8DD5-0EF698A28AE5}" presName="chevron4" presStyleLbl="alignNode1" presStyleIdx="17" presStyleCnt="21"/>
      <dgm:spPr/>
    </dgm:pt>
    <dgm:pt modelId="{23EF027D-9B91-4AE2-8288-FD006F4645C7}" type="pres">
      <dgm:prSet presAssocID="{B6F27942-8290-4C09-8DD5-0EF698A28AE5}" presName="chevron5" presStyleLbl="alignNode1" presStyleIdx="18" presStyleCnt="21"/>
      <dgm:spPr/>
    </dgm:pt>
    <dgm:pt modelId="{12B416EE-27DB-4B29-BAA1-6F9528A9E20C}" type="pres">
      <dgm:prSet presAssocID="{B6F27942-8290-4C09-8DD5-0EF698A28AE5}" presName="chevron6" presStyleLbl="alignNode1" presStyleIdx="19" presStyleCnt="21"/>
      <dgm:spPr/>
    </dgm:pt>
    <dgm:pt modelId="{7A545C2A-E891-4558-AB98-D447BEDED0F7}" type="pres">
      <dgm:prSet presAssocID="{B6F27942-8290-4C09-8DD5-0EF698A28AE5}" presName="chevron7" presStyleLbl="alignNode1" presStyleIdx="20" presStyleCnt="21"/>
      <dgm:spPr/>
    </dgm:pt>
    <dgm:pt modelId="{D443F882-0636-4707-9DBE-FC497C5D5B7E}" type="pres">
      <dgm:prSet presAssocID="{B6F27942-8290-4C09-8DD5-0EF698A28AE5}" presName="childtext" presStyleLbl="solidFgAcc1" presStyleIdx="2" presStyleCnt="3">
        <dgm:presLayoutVars>
          <dgm:chMax/>
          <dgm:chPref val="0"/>
          <dgm:bulletEnabled val="1"/>
        </dgm:presLayoutVars>
      </dgm:prSet>
      <dgm:spPr/>
    </dgm:pt>
  </dgm:ptLst>
  <dgm:cxnLst>
    <dgm:cxn modelId="{0215B20D-CCCC-4B6C-9EB8-B624E3226590}" type="presOf" srcId="{B6B6C45C-DF58-40AB-A8D8-9934E0358744}" destId="{F946C40D-FADC-4ECE-872D-FB1FE3BF95D9}" srcOrd="0" destOrd="0" presId="urn:microsoft.com/office/officeart/2008/layout/VerticalAccentList"/>
    <dgm:cxn modelId="{760D0E18-3FD3-437D-BC56-A396FCE10734}" srcId="{A3C9A792-DED7-47F4-8A62-254812212D4A}" destId="{7520643E-5A0F-4961-B432-7335C2B95238}" srcOrd="0" destOrd="0" parTransId="{183708C2-8D8A-4070-9B8A-E8DEDBE985CA}" sibTransId="{8436D448-7C4D-4EBA-B827-1D2EFB925AE7}"/>
    <dgm:cxn modelId="{B105B824-5F4E-4B94-89F7-37BACACC7840}" type="presOf" srcId="{CF1AAC7A-0593-451B-B567-BE6D210F1B9C}" destId="{D443F882-0636-4707-9DBE-FC497C5D5B7E}" srcOrd="0" destOrd="0" presId="urn:microsoft.com/office/officeart/2008/layout/VerticalAccentList"/>
    <dgm:cxn modelId="{80C5E824-B4EE-48CC-8B74-7E4A1E451E14}" srcId="{B6B6C45C-DF58-40AB-A8D8-9934E0358744}" destId="{B6F27942-8290-4C09-8DD5-0EF698A28AE5}" srcOrd="2" destOrd="0" parTransId="{F9E5D721-298A-48A7-B29C-CB313C9E11F4}" sibTransId="{4773D467-0C41-46AF-AA47-F7BAF2F4B75A}"/>
    <dgm:cxn modelId="{411D562C-5DC1-4907-9526-80E0AF81793F}" srcId="{B6B6C45C-DF58-40AB-A8D8-9934E0358744}" destId="{2AF7E938-3B98-4C71-B4E5-51A663EB48A4}" srcOrd="1" destOrd="0" parTransId="{717CE5D8-0E78-495C-9EB0-301CA2348998}" sibTransId="{D20BC8A6-B32F-43AA-AACE-07E171C55065}"/>
    <dgm:cxn modelId="{BBB6EB32-501F-427B-A919-7A270EE6C514}" type="presOf" srcId="{A3C9A792-DED7-47F4-8A62-254812212D4A}" destId="{CFFBB7DB-B07F-4A75-9B46-05896FE4F381}" srcOrd="0" destOrd="0" presId="urn:microsoft.com/office/officeart/2008/layout/VerticalAccentList"/>
    <dgm:cxn modelId="{69636637-45AC-48E7-B805-1846F734F4B6}" srcId="{B6F27942-8290-4C09-8DD5-0EF698A28AE5}" destId="{CF1AAC7A-0593-451B-B567-BE6D210F1B9C}" srcOrd="0" destOrd="0" parTransId="{D5DFF484-D78D-4778-B9AE-111BD9D30A53}" sibTransId="{7C415717-1637-4D64-9BEA-9C83F7DAF74F}"/>
    <dgm:cxn modelId="{ABE67F68-0C33-4474-9092-B8BD1097DC8F}" srcId="{2AF7E938-3B98-4C71-B4E5-51A663EB48A4}" destId="{62CBDADC-C9C2-4699-A0A9-79F34ED58FDF}" srcOrd="0" destOrd="0" parTransId="{3CB44FB8-DF6F-4B82-AE97-EBCD02A6AF9C}" sibTransId="{54A5CABA-9521-47E4-9B19-EF40DE815057}"/>
    <dgm:cxn modelId="{7CAEF36C-8394-48F8-B3B2-FBA649AA4131}" type="presOf" srcId="{B6F27942-8290-4C09-8DD5-0EF698A28AE5}" destId="{83930BEA-993E-4615-9A36-58FEAD44A569}" srcOrd="0" destOrd="0" presId="urn:microsoft.com/office/officeart/2008/layout/VerticalAccentList"/>
    <dgm:cxn modelId="{CED2BF6F-BAAB-4EE9-B85E-AB3E5F3334F6}" srcId="{B6B6C45C-DF58-40AB-A8D8-9934E0358744}" destId="{A3C9A792-DED7-47F4-8A62-254812212D4A}" srcOrd="0" destOrd="0" parTransId="{2DF99B56-C1EA-4964-A5E8-F0C577516A53}" sibTransId="{F0AB88CC-9D6D-412D-AB98-A1BFA6DE7D49}"/>
    <dgm:cxn modelId="{73CFDDA4-16AF-4F93-B1D9-A44305AEB43F}" type="presOf" srcId="{2AF7E938-3B98-4C71-B4E5-51A663EB48A4}" destId="{1B611907-B692-4FEA-A9AE-75CE5C63481D}" srcOrd="0" destOrd="0" presId="urn:microsoft.com/office/officeart/2008/layout/VerticalAccentList"/>
    <dgm:cxn modelId="{05B930D1-8994-4627-90DB-7921DD6F8922}" type="presOf" srcId="{7520643E-5A0F-4961-B432-7335C2B95238}" destId="{132BCCB8-219B-4E2D-A752-93225D5FC3B2}" srcOrd="0" destOrd="0" presId="urn:microsoft.com/office/officeart/2008/layout/VerticalAccentList"/>
    <dgm:cxn modelId="{E503BFDE-0483-4A30-98DD-8A98F075B412}" type="presOf" srcId="{62CBDADC-C9C2-4699-A0A9-79F34ED58FDF}" destId="{672F67A4-783F-4709-88EB-B53559F494A2}" srcOrd="0" destOrd="0" presId="urn:microsoft.com/office/officeart/2008/layout/VerticalAccentList"/>
    <dgm:cxn modelId="{7D0601A9-3C37-4810-A1EF-C5A3521984F2}" type="presParOf" srcId="{F946C40D-FADC-4ECE-872D-FB1FE3BF95D9}" destId="{6740E63C-05DF-4EE8-92B2-70A024EFF877}" srcOrd="0" destOrd="0" presId="urn:microsoft.com/office/officeart/2008/layout/VerticalAccentList"/>
    <dgm:cxn modelId="{FEAF2CD2-F864-4D4E-BCE3-3F0ADBBD3F10}" type="presParOf" srcId="{6740E63C-05DF-4EE8-92B2-70A024EFF877}" destId="{CFFBB7DB-B07F-4A75-9B46-05896FE4F381}" srcOrd="0" destOrd="0" presId="urn:microsoft.com/office/officeart/2008/layout/VerticalAccentList"/>
    <dgm:cxn modelId="{41C147BE-1D89-4D9F-BE8E-D25FE8D84D64}" type="presParOf" srcId="{F946C40D-FADC-4ECE-872D-FB1FE3BF95D9}" destId="{0C15EC49-327B-4691-9855-6161AF4E9D64}" srcOrd="1" destOrd="0" presId="urn:microsoft.com/office/officeart/2008/layout/VerticalAccentList"/>
    <dgm:cxn modelId="{DDF764F9-FE02-4436-B885-F4CEF11E1EF3}" type="presParOf" srcId="{0C15EC49-327B-4691-9855-6161AF4E9D64}" destId="{C43C1797-1218-4E87-921C-3D8AB8F3DC75}" srcOrd="0" destOrd="0" presId="urn:microsoft.com/office/officeart/2008/layout/VerticalAccentList"/>
    <dgm:cxn modelId="{A30312AA-5446-43AE-902B-D918859233A8}" type="presParOf" srcId="{0C15EC49-327B-4691-9855-6161AF4E9D64}" destId="{5CF7D836-6E22-4FD1-B62B-DCCB54DFCF8C}" srcOrd="1" destOrd="0" presId="urn:microsoft.com/office/officeart/2008/layout/VerticalAccentList"/>
    <dgm:cxn modelId="{09FE652B-5B21-47F0-AE01-602A7B9CAF3F}" type="presParOf" srcId="{0C15EC49-327B-4691-9855-6161AF4E9D64}" destId="{B7EA97B7-91CA-4516-8203-F64FE5CD1D5F}" srcOrd="2" destOrd="0" presId="urn:microsoft.com/office/officeart/2008/layout/VerticalAccentList"/>
    <dgm:cxn modelId="{D054A8B9-B45A-4C7C-AEFE-C5860CBB1B64}" type="presParOf" srcId="{0C15EC49-327B-4691-9855-6161AF4E9D64}" destId="{8AE004A1-8BFE-44AB-A395-D4469B6C9100}" srcOrd="3" destOrd="0" presId="urn:microsoft.com/office/officeart/2008/layout/VerticalAccentList"/>
    <dgm:cxn modelId="{2EF48DFC-120A-45A0-B434-660962A23304}" type="presParOf" srcId="{0C15EC49-327B-4691-9855-6161AF4E9D64}" destId="{773A888D-3FFD-422E-8FA8-A7FF7E2509D0}" srcOrd="4" destOrd="0" presId="urn:microsoft.com/office/officeart/2008/layout/VerticalAccentList"/>
    <dgm:cxn modelId="{BF6AF79D-6E0F-4500-B6F9-D7A628EB4E2F}" type="presParOf" srcId="{0C15EC49-327B-4691-9855-6161AF4E9D64}" destId="{AACF3A8E-E6B7-4DFA-92BB-D3BBF4F177FF}" srcOrd="5" destOrd="0" presId="urn:microsoft.com/office/officeart/2008/layout/VerticalAccentList"/>
    <dgm:cxn modelId="{1963A61F-A69D-42F8-A092-FAD2F1DD6635}" type="presParOf" srcId="{0C15EC49-327B-4691-9855-6161AF4E9D64}" destId="{FEEFD774-DA54-4FF5-87B5-61266F1F7FCC}" srcOrd="6" destOrd="0" presId="urn:microsoft.com/office/officeart/2008/layout/VerticalAccentList"/>
    <dgm:cxn modelId="{B60E6494-119A-49B9-8919-7202D0E81613}" type="presParOf" srcId="{0C15EC49-327B-4691-9855-6161AF4E9D64}" destId="{132BCCB8-219B-4E2D-A752-93225D5FC3B2}" srcOrd="7" destOrd="0" presId="urn:microsoft.com/office/officeart/2008/layout/VerticalAccentList"/>
    <dgm:cxn modelId="{B0EB3464-65D2-411D-8D37-D300EFE690F0}" type="presParOf" srcId="{F946C40D-FADC-4ECE-872D-FB1FE3BF95D9}" destId="{FBD2950F-4265-4E79-912A-24FD44C21490}" srcOrd="2" destOrd="0" presId="urn:microsoft.com/office/officeart/2008/layout/VerticalAccentList"/>
    <dgm:cxn modelId="{1BC1E865-2D93-4560-ACDB-89F6F865B454}" type="presParOf" srcId="{F946C40D-FADC-4ECE-872D-FB1FE3BF95D9}" destId="{E12B3DC3-0FDF-4C90-A887-BF88E41A75AA}" srcOrd="3" destOrd="0" presId="urn:microsoft.com/office/officeart/2008/layout/VerticalAccentList"/>
    <dgm:cxn modelId="{E7D59355-F99A-4018-8229-43657D92832F}" type="presParOf" srcId="{E12B3DC3-0FDF-4C90-A887-BF88E41A75AA}" destId="{1B611907-B692-4FEA-A9AE-75CE5C63481D}" srcOrd="0" destOrd="0" presId="urn:microsoft.com/office/officeart/2008/layout/VerticalAccentList"/>
    <dgm:cxn modelId="{85DE9328-59D6-41FE-A0D1-EE8F05A7BAD6}" type="presParOf" srcId="{F946C40D-FADC-4ECE-872D-FB1FE3BF95D9}" destId="{D62E26E3-C3ED-46B5-8680-953750A33689}" srcOrd="4" destOrd="0" presId="urn:microsoft.com/office/officeart/2008/layout/VerticalAccentList"/>
    <dgm:cxn modelId="{E14A6066-9834-420A-B5AB-0617840448F7}" type="presParOf" srcId="{D62E26E3-C3ED-46B5-8680-953750A33689}" destId="{5239808A-8889-45EB-B56B-31082EBB3F85}" srcOrd="0" destOrd="0" presId="urn:microsoft.com/office/officeart/2008/layout/VerticalAccentList"/>
    <dgm:cxn modelId="{0322050F-8CD0-4998-9C23-2B4F93A4381E}" type="presParOf" srcId="{D62E26E3-C3ED-46B5-8680-953750A33689}" destId="{A646E000-BCB9-4844-B960-BFD60559D14D}" srcOrd="1" destOrd="0" presId="urn:microsoft.com/office/officeart/2008/layout/VerticalAccentList"/>
    <dgm:cxn modelId="{4EB020B7-3D37-4027-A3B2-52E6D3240827}" type="presParOf" srcId="{D62E26E3-C3ED-46B5-8680-953750A33689}" destId="{942A22CA-8275-4776-999A-14E876F9BD22}" srcOrd="2" destOrd="0" presId="urn:microsoft.com/office/officeart/2008/layout/VerticalAccentList"/>
    <dgm:cxn modelId="{68535ED7-EB23-46DB-A1B6-AF0457D84931}" type="presParOf" srcId="{D62E26E3-C3ED-46B5-8680-953750A33689}" destId="{5CD0DFC4-A246-4C16-947F-323D35CEB80E}" srcOrd="3" destOrd="0" presId="urn:microsoft.com/office/officeart/2008/layout/VerticalAccentList"/>
    <dgm:cxn modelId="{1823B3BC-BBEF-48D7-952A-54FDCEB9ACFA}" type="presParOf" srcId="{D62E26E3-C3ED-46B5-8680-953750A33689}" destId="{683BB7F2-60E5-462C-982E-92400E84569A}" srcOrd="4" destOrd="0" presId="urn:microsoft.com/office/officeart/2008/layout/VerticalAccentList"/>
    <dgm:cxn modelId="{71CC9970-315B-4C00-B917-A21E106B8B79}" type="presParOf" srcId="{D62E26E3-C3ED-46B5-8680-953750A33689}" destId="{B5B77265-8DC8-4923-9D51-6C3299A09AD4}" srcOrd="5" destOrd="0" presId="urn:microsoft.com/office/officeart/2008/layout/VerticalAccentList"/>
    <dgm:cxn modelId="{DE190A71-0739-41D4-ADBF-8B6C6715E02A}" type="presParOf" srcId="{D62E26E3-C3ED-46B5-8680-953750A33689}" destId="{F8F015FB-E25A-43EA-9EC1-657D9BF9FEFE}" srcOrd="6" destOrd="0" presId="urn:microsoft.com/office/officeart/2008/layout/VerticalAccentList"/>
    <dgm:cxn modelId="{D51ACC04-5E3F-4845-AB7A-CA78C644A997}" type="presParOf" srcId="{D62E26E3-C3ED-46B5-8680-953750A33689}" destId="{672F67A4-783F-4709-88EB-B53559F494A2}" srcOrd="7" destOrd="0" presId="urn:microsoft.com/office/officeart/2008/layout/VerticalAccentList"/>
    <dgm:cxn modelId="{ED5BC8B4-13C9-4910-8125-930633A0988E}" type="presParOf" srcId="{F946C40D-FADC-4ECE-872D-FB1FE3BF95D9}" destId="{53C97CF6-888C-400F-8E0E-403C27B27D41}" srcOrd="5" destOrd="0" presId="urn:microsoft.com/office/officeart/2008/layout/VerticalAccentList"/>
    <dgm:cxn modelId="{D800EBB1-D927-40D0-B5C8-CCF0331CC7B0}" type="presParOf" srcId="{F946C40D-FADC-4ECE-872D-FB1FE3BF95D9}" destId="{156D8926-14FD-463F-812B-2E8D0992D3D7}" srcOrd="6" destOrd="0" presId="urn:microsoft.com/office/officeart/2008/layout/VerticalAccentList"/>
    <dgm:cxn modelId="{DD9C22CE-6657-44B5-A97B-4A0096C526B5}" type="presParOf" srcId="{156D8926-14FD-463F-812B-2E8D0992D3D7}" destId="{83930BEA-993E-4615-9A36-58FEAD44A569}" srcOrd="0" destOrd="0" presId="urn:microsoft.com/office/officeart/2008/layout/VerticalAccentList"/>
    <dgm:cxn modelId="{032539D5-D342-43E5-9982-BD4E0C2A401D}" type="presParOf" srcId="{F946C40D-FADC-4ECE-872D-FB1FE3BF95D9}" destId="{159E9CC0-D369-4052-A258-00AE8FB21075}" srcOrd="7" destOrd="0" presId="urn:microsoft.com/office/officeart/2008/layout/VerticalAccentList"/>
    <dgm:cxn modelId="{F9E8238B-FBB5-4216-B0EA-4B29ADCFC5AA}" type="presParOf" srcId="{159E9CC0-D369-4052-A258-00AE8FB21075}" destId="{CD87BF8D-1206-4D40-B614-F84FA9C4CD1A}" srcOrd="0" destOrd="0" presId="urn:microsoft.com/office/officeart/2008/layout/VerticalAccentList"/>
    <dgm:cxn modelId="{4A5AE942-1A1C-4593-BF7D-D8A4B61F29B3}" type="presParOf" srcId="{159E9CC0-D369-4052-A258-00AE8FB21075}" destId="{014A6631-A72A-4846-A6B9-D5439F2F4BC6}" srcOrd="1" destOrd="0" presId="urn:microsoft.com/office/officeart/2008/layout/VerticalAccentList"/>
    <dgm:cxn modelId="{4EAC0626-5335-47A4-B659-045B36604521}" type="presParOf" srcId="{159E9CC0-D369-4052-A258-00AE8FB21075}" destId="{AE02483E-7F6D-411E-A093-66D883A6D799}" srcOrd="2" destOrd="0" presId="urn:microsoft.com/office/officeart/2008/layout/VerticalAccentList"/>
    <dgm:cxn modelId="{0E85164B-5595-44F9-82B1-46AA7EF1A8F0}" type="presParOf" srcId="{159E9CC0-D369-4052-A258-00AE8FB21075}" destId="{9707D5A8-A4DF-41AF-A2B6-8911FE3A7D05}" srcOrd="3" destOrd="0" presId="urn:microsoft.com/office/officeart/2008/layout/VerticalAccentList"/>
    <dgm:cxn modelId="{BAF836E8-9332-4D2D-9C72-BF4AA4DF7A44}" type="presParOf" srcId="{159E9CC0-D369-4052-A258-00AE8FB21075}" destId="{23EF027D-9B91-4AE2-8288-FD006F4645C7}" srcOrd="4" destOrd="0" presId="urn:microsoft.com/office/officeart/2008/layout/VerticalAccentList"/>
    <dgm:cxn modelId="{9E876362-73EF-4326-8F40-3E7608D00B3E}" type="presParOf" srcId="{159E9CC0-D369-4052-A258-00AE8FB21075}" destId="{12B416EE-27DB-4B29-BAA1-6F9528A9E20C}" srcOrd="5" destOrd="0" presId="urn:microsoft.com/office/officeart/2008/layout/VerticalAccentList"/>
    <dgm:cxn modelId="{C4A8352F-8FD5-410D-B93B-AEAA4D3B2834}" type="presParOf" srcId="{159E9CC0-D369-4052-A258-00AE8FB21075}" destId="{7A545C2A-E891-4558-AB98-D447BEDED0F7}" srcOrd="6" destOrd="0" presId="urn:microsoft.com/office/officeart/2008/layout/VerticalAccentList"/>
    <dgm:cxn modelId="{ACDD5653-5008-4108-B16C-C2935F7D1E15}" type="presParOf" srcId="{159E9CC0-D369-4052-A258-00AE8FB21075}" destId="{D443F882-0636-4707-9DBE-FC497C5D5B7E}" srcOrd="7" destOrd="0" presId="urn:microsoft.com/office/officeart/2008/layout/VerticalAccent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55B488-1B96-49EB-8A75-DA735A8175B8}">
      <dsp:nvSpPr>
        <dsp:cNvPr id="0" name=""/>
        <dsp:cNvSpPr/>
      </dsp:nvSpPr>
      <dsp:spPr>
        <a:xfrm>
          <a:off x="2736299" y="0"/>
          <a:ext cx="4680529" cy="2808312"/>
        </a:xfrm>
        <a:prstGeom prst="triangle">
          <a:avLst/>
        </a:prstGeom>
        <a:solidFill>
          <a:srgbClr val="00B0F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/>
            <a:t>Правила изобличения</a:t>
          </a:r>
        </a:p>
      </dsp:txBody>
      <dsp:txXfrm>
        <a:off x="3906431" y="1404156"/>
        <a:ext cx="2340265" cy="1404156"/>
      </dsp:txXfrm>
    </dsp:sp>
    <dsp:sp modelId="{F9B8FBBD-0D5A-49B7-BAD9-5945A7BEDA36}">
      <dsp:nvSpPr>
        <dsp:cNvPr id="0" name=""/>
        <dsp:cNvSpPr/>
      </dsp:nvSpPr>
      <dsp:spPr>
        <a:xfrm>
          <a:off x="2268252" y="2808312"/>
          <a:ext cx="2808312" cy="2808312"/>
        </a:xfrm>
        <a:prstGeom prst="triangle">
          <a:avLst/>
        </a:prstGeom>
        <a:solidFill>
          <a:srgbClr val="00B0F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Предание суду</a:t>
          </a:r>
        </a:p>
      </dsp:txBody>
      <dsp:txXfrm>
        <a:off x="2970330" y="4212468"/>
        <a:ext cx="1404156" cy="1404156"/>
      </dsp:txXfrm>
    </dsp:sp>
    <dsp:sp modelId="{6FCD1CC0-980B-494F-9B15-950BA1F84D92}">
      <dsp:nvSpPr>
        <dsp:cNvPr id="0" name=""/>
        <dsp:cNvSpPr/>
      </dsp:nvSpPr>
      <dsp:spPr>
        <a:xfrm rot="10800000">
          <a:off x="3672408" y="2808312"/>
          <a:ext cx="2808312" cy="2808312"/>
        </a:xfrm>
        <a:prstGeom prst="triangle">
          <a:avLst/>
        </a:prstGeom>
        <a:solidFill>
          <a:srgbClr val="00206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kern="1200" dirty="0"/>
            <a:t>Нормы УПП</a:t>
          </a:r>
        </a:p>
      </dsp:txBody>
      <dsp:txXfrm rot="10800000">
        <a:off x="4374486" y="2808312"/>
        <a:ext cx="1404156" cy="1404156"/>
      </dsp:txXfrm>
    </dsp:sp>
    <dsp:sp modelId="{DCCB4AFD-5C92-4A0E-8DA5-60F2726004CB}">
      <dsp:nvSpPr>
        <dsp:cNvPr id="0" name=""/>
        <dsp:cNvSpPr/>
      </dsp:nvSpPr>
      <dsp:spPr>
        <a:xfrm>
          <a:off x="5076564" y="2808312"/>
          <a:ext cx="2808312" cy="2808312"/>
        </a:xfrm>
        <a:prstGeom prst="triangle">
          <a:avLst/>
        </a:prstGeom>
        <a:solidFill>
          <a:srgbClr val="00B0F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Назначение наказания</a:t>
          </a:r>
        </a:p>
      </dsp:txBody>
      <dsp:txXfrm>
        <a:off x="5778642" y="4212468"/>
        <a:ext cx="1404156" cy="140415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46E02C-9D64-4E50-AE17-B7EDE7C6DFE3}">
      <dsp:nvSpPr>
        <dsp:cNvPr id="0" name=""/>
        <dsp:cNvSpPr/>
      </dsp:nvSpPr>
      <dsp:spPr>
        <a:xfrm>
          <a:off x="2811325" y="3475"/>
          <a:ext cx="2574767" cy="1151862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5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25400" dir="5400000" rotWithShape="0">
            <a:srgbClr val="000000">
              <a:alpha val="43000"/>
            </a:srgbClr>
          </a:outerShdw>
        </a:effectLst>
        <a:scene3d>
          <a:camera prst="orthographicFront">
            <a:rot lat="0" lon="0" rev="0"/>
          </a:camera>
          <a:lightRig rig="brightRoom" dir="t">
            <a:rot lat="0" lon="0" rev="8700000"/>
          </a:lightRig>
        </a:scene3d>
        <a:sp3d contourW="12700" prstMaterial="dkEdge">
          <a:bevelT w="0" h="0" prst="relaxedInset"/>
          <a:contourClr>
            <a:schemeClr val="accent5">
              <a:hueOff val="0"/>
              <a:satOff val="0"/>
              <a:lumOff val="0"/>
              <a:alphaOff val="0"/>
              <a:shade val="65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kern="1200" dirty="0"/>
            <a:t>Задержание </a:t>
          </a:r>
        </a:p>
      </dsp:txBody>
      <dsp:txXfrm>
        <a:off x="2867554" y="59704"/>
        <a:ext cx="2462309" cy="1039404"/>
      </dsp:txXfrm>
    </dsp:sp>
    <dsp:sp modelId="{A3627C76-BF84-48C0-A669-40985DA0F64F}">
      <dsp:nvSpPr>
        <dsp:cNvPr id="0" name=""/>
        <dsp:cNvSpPr/>
      </dsp:nvSpPr>
      <dsp:spPr>
        <a:xfrm>
          <a:off x="1796176" y="579407"/>
          <a:ext cx="4605065" cy="4605065"/>
        </a:xfrm>
        <a:custGeom>
          <a:avLst/>
          <a:gdLst/>
          <a:ahLst/>
          <a:cxnLst/>
          <a:rect l="0" t="0" r="0" b="0"/>
          <a:pathLst>
            <a:path>
              <a:moveTo>
                <a:pt x="3731781" y="497289"/>
              </a:moveTo>
              <a:arcTo wR="2302532" hR="2302532" stAng="18502164" swAng="795547"/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94D4CB-49E7-4B89-BBAA-AC0A8219F1B4}">
      <dsp:nvSpPr>
        <dsp:cNvPr id="0" name=""/>
        <dsp:cNvSpPr/>
      </dsp:nvSpPr>
      <dsp:spPr>
        <a:xfrm>
          <a:off x="4891134" y="1594486"/>
          <a:ext cx="2794826" cy="1151862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5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25400" dir="5400000" rotWithShape="0">
            <a:srgbClr val="000000">
              <a:alpha val="43000"/>
            </a:srgbClr>
          </a:outerShdw>
        </a:effectLst>
        <a:scene3d>
          <a:camera prst="orthographicFront">
            <a:rot lat="0" lon="0" rev="0"/>
          </a:camera>
          <a:lightRig rig="brightRoom" dir="t">
            <a:rot lat="0" lon="0" rev="8700000"/>
          </a:lightRig>
        </a:scene3d>
        <a:sp3d contourW="12700" prstMaterial="dkEdge">
          <a:bevelT w="0" h="0" prst="relaxedInset"/>
          <a:contourClr>
            <a:schemeClr val="accent5">
              <a:hueOff val="0"/>
              <a:satOff val="0"/>
              <a:lumOff val="0"/>
              <a:alphaOff val="0"/>
              <a:shade val="65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kern="1200" dirty="0"/>
            <a:t>Обыск </a:t>
          </a:r>
        </a:p>
      </dsp:txBody>
      <dsp:txXfrm>
        <a:off x="4947363" y="1650715"/>
        <a:ext cx="2682368" cy="1039404"/>
      </dsp:txXfrm>
    </dsp:sp>
    <dsp:sp modelId="{95FF3741-B6E2-451E-B4BB-37F069CAEFF7}">
      <dsp:nvSpPr>
        <dsp:cNvPr id="0" name=""/>
        <dsp:cNvSpPr/>
      </dsp:nvSpPr>
      <dsp:spPr>
        <a:xfrm>
          <a:off x="1796176" y="579407"/>
          <a:ext cx="4605065" cy="4605065"/>
        </a:xfrm>
        <a:custGeom>
          <a:avLst/>
          <a:gdLst/>
          <a:ahLst/>
          <a:cxnLst/>
          <a:rect l="0" t="0" r="0" b="0"/>
          <a:pathLst>
            <a:path>
              <a:moveTo>
                <a:pt x="4599558" y="2461681"/>
              </a:moveTo>
              <a:arcTo wR="2302532" hR="2302532" stAng="21837804" swAng="1360568"/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E43A66-8283-4B21-93A3-80BA806D0776}">
      <dsp:nvSpPr>
        <dsp:cNvPr id="0" name=""/>
        <dsp:cNvSpPr/>
      </dsp:nvSpPr>
      <dsp:spPr>
        <a:xfrm>
          <a:off x="4115074" y="4168796"/>
          <a:ext cx="2674058" cy="1151862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5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25400" dir="5400000" rotWithShape="0">
            <a:srgbClr val="000000">
              <a:alpha val="43000"/>
            </a:srgbClr>
          </a:outerShdw>
        </a:effectLst>
        <a:scene3d>
          <a:camera prst="orthographicFront">
            <a:rot lat="0" lon="0" rev="0"/>
          </a:camera>
          <a:lightRig rig="brightRoom" dir="t">
            <a:rot lat="0" lon="0" rev="8700000"/>
          </a:lightRig>
        </a:scene3d>
        <a:sp3d contourW="12700" prstMaterial="dkEdge">
          <a:bevelT w="0" h="0" prst="relaxedInset"/>
          <a:contourClr>
            <a:schemeClr val="accent5">
              <a:hueOff val="0"/>
              <a:satOff val="0"/>
              <a:lumOff val="0"/>
              <a:alphaOff val="0"/>
              <a:shade val="65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kern="1200" dirty="0"/>
            <a:t>Арест </a:t>
          </a:r>
        </a:p>
      </dsp:txBody>
      <dsp:txXfrm>
        <a:off x="4171303" y="4225025"/>
        <a:ext cx="2561600" cy="1039404"/>
      </dsp:txXfrm>
    </dsp:sp>
    <dsp:sp modelId="{105560E0-7E7E-4E7A-9A33-A5D8C4D3113A}">
      <dsp:nvSpPr>
        <dsp:cNvPr id="0" name=""/>
        <dsp:cNvSpPr/>
      </dsp:nvSpPr>
      <dsp:spPr>
        <a:xfrm>
          <a:off x="1796176" y="579407"/>
          <a:ext cx="4605065" cy="4605065"/>
        </a:xfrm>
        <a:custGeom>
          <a:avLst/>
          <a:gdLst/>
          <a:ahLst/>
          <a:cxnLst/>
          <a:rect l="0" t="0" r="0" b="0"/>
          <a:pathLst>
            <a:path>
              <a:moveTo>
                <a:pt x="2296426" y="4605057"/>
              </a:moveTo>
              <a:arcTo wR="2302532" hR="2302532" stAng="5409117" swAng="100670"/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C80144-9C5E-48BE-BCC5-852D26A816E4}">
      <dsp:nvSpPr>
        <dsp:cNvPr id="0" name=""/>
        <dsp:cNvSpPr/>
      </dsp:nvSpPr>
      <dsp:spPr>
        <a:xfrm>
          <a:off x="1487897" y="4168796"/>
          <a:ext cx="2514835" cy="1151862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5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25400" dir="5400000" rotWithShape="0">
            <a:srgbClr val="000000">
              <a:alpha val="43000"/>
            </a:srgbClr>
          </a:outerShdw>
        </a:effectLst>
        <a:scene3d>
          <a:camera prst="orthographicFront">
            <a:rot lat="0" lon="0" rev="0"/>
          </a:camera>
          <a:lightRig rig="brightRoom" dir="t">
            <a:rot lat="0" lon="0" rev="8700000"/>
          </a:lightRig>
        </a:scene3d>
        <a:sp3d contourW="12700" prstMaterial="dkEdge">
          <a:bevelT w="0" h="0" prst="relaxedInset"/>
          <a:contourClr>
            <a:schemeClr val="accent5">
              <a:hueOff val="0"/>
              <a:satOff val="0"/>
              <a:lumOff val="0"/>
              <a:alphaOff val="0"/>
              <a:shade val="65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kern="1200" dirty="0"/>
            <a:t>Изобличение </a:t>
          </a:r>
        </a:p>
      </dsp:txBody>
      <dsp:txXfrm>
        <a:off x="1544126" y="4225025"/>
        <a:ext cx="2402377" cy="1039404"/>
      </dsp:txXfrm>
    </dsp:sp>
    <dsp:sp modelId="{237F84BC-E9AD-4AC3-B0E1-D00F22F4581F}">
      <dsp:nvSpPr>
        <dsp:cNvPr id="0" name=""/>
        <dsp:cNvSpPr/>
      </dsp:nvSpPr>
      <dsp:spPr>
        <a:xfrm>
          <a:off x="1796176" y="579407"/>
          <a:ext cx="4605065" cy="4605065"/>
        </a:xfrm>
        <a:custGeom>
          <a:avLst/>
          <a:gdLst/>
          <a:ahLst/>
          <a:cxnLst/>
          <a:rect l="0" t="0" r="0" b="0"/>
          <a:pathLst>
            <a:path>
              <a:moveTo>
                <a:pt x="244425" y="3334932"/>
              </a:moveTo>
              <a:arcTo wR="2302532" hR="2302532" stAng="9201628" swAng="1360568"/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63D515-D2F8-4084-94AC-53FE24D4BABE}">
      <dsp:nvSpPr>
        <dsp:cNvPr id="0" name=""/>
        <dsp:cNvSpPr/>
      </dsp:nvSpPr>
      <dsp:spPr>
        <a:xfrm>
          <a:off x="543638" y="1594486"/>
          <a:ext cx="2730463" cy="1151862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5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25400" dir="5400000" rotWithShape="0">
            <a:srgbClr val="000000">
              <a:alpha val="43000"/>
            </a:srgbClr>
          </a:outerShdw>
        </a:effectLst>
        <a:scene3d>
          <a:camera prst="orthographicFront">
            <a:rot lat="0" lon="0" rev="0"/>
          </a:camera>
          <a:lightRig rig="brightRoom" dir="t">
            <a:rot lat="0" lon="0" rev="8700000"/>
          </a:lightRig>
        </a:scene3d>
        <a:sp3d contourW="12700" prstMaterial="dkEdge">
          <a:bevelT w="0" h="0" prst="relaxedInset"/>
          <a:contourClr>
            <a:schemeClr val="accent5">
              <a:hueOff val="0"/>
              <a:satOff val="0"/>
              <a:lumOff val="0"/>
              <a:alphaOff val="0"/>
              <a:shade val="65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kern="1200" dirty="0"/>
            <a:t>Обвинение </a:t>
          </a:r>
        </a:p>
      </dsp:txBody>
      <dsp:txXfrm>
        <a:off x="599867" y="1650715"/>
        <a:ext cx="2618005" cy="1039404"/>
      </dsp:txXfrm>
    </dsp:sp>
    <dsp:sp modelId="{2BE6DA1E-C89D-4910-9DFE-4B801E33A2CE}">
      <dsp:nvSpPr>
        <dsp:cNvPr id="0" name=""/>
        <dsp:cNvSpPr/>
      </dsp:nvSpPr>
      <dsp:spPr>
        <a:xfrm>
          <a:off x="1796176" y="579407"/>
          <a:ext cx="4605065" cy="4605065"/>
        </a:xfrm>
        <a:custGeom>
          <a:avLst/>
          <a:gdLst/>
          <a:ahLst/>
          <a:cxnLst/>
          <a:rect l="0" t="0" r="0" b="0"/>
          <a:pathLst>
            <a:path>
              <a:moveTo>
                <a:pt x="497341" y="873217"/>
              </a:moveTo>
              <a:arcTo wR="2302532" hR="2302532" stAng="13102289" swAng="795547"/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25C6F4-1FA8-4B23-A829-2267CCE2F72E}">
      <dsp:nvSpPr>
        <dsp:cNvPr id="0" name=""/>
        <dsp:cNvSpPr/>
      </dsp:nvSpPr>
      <dsp:spPr>
        <a:xfrm rot="5400000">
          <a:off x="-287401" y="291012"/>
          <a:ext cx="1916008" cy="1341205"/>
        </a:xfrm>
        <a:prstGeom prst="chevron">
          <a:avLst/>
        </a:prstGeom>
        <a:gradFill rotWithShape="1">
          <a:gsLst>
            <a:gs pos="0">
              <a:schemeClr val="accent2">
                <a:tint val="79000"/>
                <a:satMod val="180000"/>
              </a:schemeClr>
            </a:gs>
            <a:gs pos="65000">
              <a:schemeClr val="accent2">
                <a:tint val="52000"/>
                <a:satMod val="250000"/>
              </a:schemeClr>
            </a:gs>
            <a:gs pos="100000">
              <a:schemeClr val="accent2">
                <a:tint val="29000"/>
                <a:satMod val="300000"/>
              </a:schemeClr>
            </a:gs>
          </a:gsLst>
          <a:lin ang="16200000" scaled="0"/>
        </a:gradFill>
        <a:ln w="9525" cap="flat" cmpd="sng" algn="ctr">
          <a:solidFill>
            <a:schemeClr val="accent2"/>
          </a:solidFill>
          <a:prstDash val="solid"/>
        </a:ln>
        <a:effectLst>
          <a:outerShdw blurRad="63500" dist="25400" dir="5400000" rotWithShape="0">
            <a:srgbClr val="000000">
              <a:alpha val="43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1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2</a:t>
          </a:r>
        </a:p>
      </dsp:txBody>
      <dsp:txXfrm rot="-5400000">
        <a:off x="1" y="674214"/>
        <a:ext cx="1341205" cy="574803"/>
      </dsp:txXfrm>
    </dsp:sp>
    <dsp:sp modelId="{3DCAB84E-11D4-49E3-AAF8-5C1B836FAD36}">
      <dsp:nvSpPr>
        <dsp:cNvPr id="0" name=""/>
        <dsp:cNvSpPr/>
      </dsp:nvSpPr>
      <dsp:spPr>
        <a:xfrm rot="5400000">
          <a:off x="4332048" y="-2987231"/>
          <a:ext cx="1246060" cy="7227746"/>
        </a:xfrm>
        <a:prstGeom prst="round2SameRect">
          <a:avLst/>
        </a:prstGeom>
        <a:gradFill rotWithShape="1">
          <a:gsLst>
            <a:gs pos="0">
              <a:schemeClr val="accent5">
                <a:shade val="15000"/>
                <a:satMod val="180000"/>
              </a:schemeClr>
            </a:gs>
            <a:gs pos="50000">
              <a:schemeClr val="accent5">
                <a:shade val="45000"/>
                <a:satMod val="170000"/>
              </a:schemeClr>
            </a:gs>
            <a:gs pos="70000">
              <a:schemeClr val="accent5">
                <a:tint val="99000"/>
                <a:shade val="65000"/>
                <a:satMod val="155000"/>
              </a:schemeClr>
            </a:gs>
            <a:gs pos="100000">
              <a:schemeClr val="accent5"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25400" dir="5400000" rotWithShape="0">
            <a:srgbClr val="000000">
              <a:alpha val="43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13200000"/>
          </a:lightRig>
        </a:scene3d>
        <a:sp3d prstMaterial="dkEdge">
          <a:bevelT w="63500" h="50800" prst="relaxedInset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3200" kern="1200" dirty="0"/>
            <a:t>Отсутствие обвинительного уклона</a:t>
          </a: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3200" kern="1200" dirty="0"/>
            <a:t>Законность</a:t>
          </a:r>
        </a:p>
      </dsp:txBody>
      <dsp:txXfrm rot="-5400000">
        <a:off x="1341205" y="64440"/>
        <a:ext cx="7166918" cy="1124404"/>
      </dsp:txXfrm>
    </dsp:sp>
    <dsp:sp modelId="{45DAE429-DB1C-4A67-ACBB-204E1F8BB86D}">
      <dsp:nvSpPr>
        <dsp:cNvPr id="0" name=""/>
        <dsp:cNvSpPr/>
      </dsp:nvSpPr>
      <dsp:spPr>
        <a:xfrm rot="5400000">
          <a:off x="-287401" y="2016005"/>
          <a:ext cx="1916008" cy="1341205"/>
        </a:xfrm>
        <a:prstGeom prst="chevron">
          <a:avLst/>
        </a:prstGeom>
        <a:gradFill rotWithShape="1">
          <a:gsLst>
            <a:gs pos="0">
              <a:schemeClr val="accent2">
                <a:tint val="79000"/>
                <a:satMod val="180000"/>
              </a:schemeClr>
            </a:gs>
            <a:gs pos="65000">
              <a:schemeClr val="accent2">
                <a:tint val="52000"/>
                <a:satMod val="250000"/>
              </a:schemeClr>
            </a:gs>
            <a:gs pos="100000">
              <a:schemeClr val="accent2">
                <a:tint val="29000"/>
                <a:satMod val="300000"/>
              </a:schemeClr>
            </a:gs>
          </a:gsLst>
          <a:lin ang="16200000" scaled="0"/>
        </a:gradFill>
        <a:ln w="9525" cap="flat" cmpd="sng" algn="ctr">
          <a:solidFill>
            <a:schemeClr val="accent2"/>
          </a:solidFill>
          <a:prstDash val="solid"/>
        </a:ln>
        <a:effectLst>
          <a:outerShdw blurRad="63500" dist="25400" dir="5400000" rotWithShape="0">
            <a:srgbClr val="000000">
              <a:alpha val="43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3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4</a:t>
          </a:r>
        </a:p>
      </dsp:txBody>
      <dsp:txXfrm rot="-5400000">
        <a:off x="1" y="2399207"/>
        <a:ext cx="1341205" cy="574803"/>
      </dsp:txXfrm>
    </dsp:sp>
    <dsp:sp modelId="{58AD1B20-6512-4C03-BDED-D64891CCBDCD}">
      <dsp:nvSpPr>
        <dsp:cNvPr id="0" name=""/>
        <dsp:cNvSpPr/>
      </dsp:nvSpPr>
      <dsp:spPr>
        <a:xfrm rot="5400000">
          <a:off x="4332376" y="-1262566"/>
          <a:ext cx="1245405" cy="7227746"/>
        </a:xfrm>
        <a:prstGeom prst="round2SameRect">
          <a:avLst/>
        </a:prstGeom>
        <a:gradFill rotWithShape="1">
          <a:gsLst>
            <a:gs pos="0">
              <a:schemeClr val="accent5">
                <a:shade val="15000"/>
                <a:satMod val="180000"/>
              </a:schemeClr>
            </a:gs>
            <a:gs pos="50000">
              <a:schemeClr val="accent5">
                <a:shade val="45000"/>
                <a:satMod val="170000"/>
              </a:schemeClr>
            </a:gs>
            <a:gs pos="70000">
              <a:schemeClr val="accent5">
                <a:tint val="99000"/>
                <a:shade val="65000"/>
                <a:satMod val="155000"/>
              </a:schemeClr>
            </a:gs>
            <a:gs pos="100000">
              <a:schemeClr val="accent5"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25400" dir="5400000" rotWithShape="0">
            <a:srgbClr val="000000">
              <a:alpha val="43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13200000"/>
          </a:lightRig>
        </a:scene3d>
        <a:sp3d prstMaterial="dkEdge">
          <a:bevelT w="63500" h="50800" prst="relaxedInset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3200" kern="1200" dirty="0"/>
            <a:t>Правосудие осуществляет суд</a:t>
          </a: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3200" kern="1200" dirty="0"/>
            <a:t>Уважение чести и достоинства</a:t>
          </a:r>
        </a:p>
      </dsp:txBody>
      <dsp:txXfrm rot="-5400000">
        <a:off x="1341206" y="1789400"/>
        <a:ext cx="7166950" cy="1123813"/>
      </dsp:txXfrm>
    </dsp:sp>
    <dsp:sp modelId="{738AB777-E0EB-4555-B1FC-71C3367A5B1E}">
      <dsp:nvSpPr>
        <dsp:cNvPr id="0" name=""/>
        <dsp:cNvSpPr/>
      </dsp:nvSpPr>
      <dsp:spPr>
        <a:xfrm rot="5400000">
          <a:off x="-287401" y="3740997"/>
          <a:ext cx="1916008" cy="1341205"/>
        </a:xfrm>
        <a:prstGeom prst="chevron">
          <a:avLst/>
        </a:prstGeom>
        <a:gradFill rotWithShape="1">
          <a:gsLst>
            <a:gs pos="0">
              <a:schemeClr val="accent2">
                <a:tint val="79000"/>
                <a:satMod val="180000"/>
              </a:schemeClr>
            </a:gs>
            <a:gs pos="65000">
              <a:schemeClr val="accent2">
                <a:tint val="52000"/>
                <a:satMod val="250000"/>
              </a:schemeClr>
            </a:gs>
            <a:gs pos="100000">
              <a:schemeClr val="accent2">
                <a:tint val="29000"/>
                <a:satMod val="300000"/>
              </a:schemeClr>
            </a:gs>
          </a:gsLst>
          <a:lin ang="16200000" scaled="0"/>
        </a:gradFill>
        <a:ln w="9525" cap="flat" cmpd="sng" algn="ctr">
          <a:solidFill>
            <a:schemeClr val="accent2"/>
          </a:solidFill>
          <a:prstDash val="solid"/>
        </a:ln>
        <a:effectLst>
          <a:outerShdw blurRad="63500" dist="25400" dir="5400000" rotWithShape="0">
            <a:srgbClr val="000000">
              <a:alpha val="43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5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6</a:t>
          </a:r>
        </a:p>
      </dsp:txBody>
      <dsp:txXfrm rot="-5400000">
        <a:off x="1" y="4124199"/>
        <a:ext cx="1341205" cy="574803"/>
      </dsp:txXfrm>
    </dsp:sp>
    <dsp:sp modelId="{567BCCFF-B123-4160-AB03-CB9AC22E50FC}">
      <dsp:nvSpPr>
        <dsp:cNvPr id="0" name=""/>
        <dsp:cNvSpPr/>
      </dsp:nvSpPr>
      <dsp:spPr>
        <a:xfrm rot="5400000">
          <a:off x="4332376" y="462426"/>
          <a:ext cx="1245405" cy="7227746"/>
        </a:xfrm>
        <a:prstGeom prst="round2SameRect">
          <a:avLst/>
        </a:prstGeom>
        <a:gradFill rotWithShape="1">
          <a:gsLst>
            <a:gs pos="0">
              <a:schemeClr val="accent5">
                <a:shade val="15000"/>
                <a:satMod val="180000"/>
              </a:schemeClr>
            </a:gs>
            <a:gs pos="50000">
              <a:schemeClr val="accent5">
                <a:shade val="45000"/>
                <a:satMod val="170000"/>
              </a:schemeClr>
            </a:gs>
            <a:gs pos="70000">
              <a:schemeClr val="accent5">
                <a:tint val="99000"/>
                <a:shade val="65000"/>
                <a:satMod val="155000"/>
              </a:schemeClr>
            </a:gs>
            <a:gs pos="100000">
              <a:schemeClr val="accent5"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25400" dir="5400000" rotWithShape="0">
            <a:srgbClr val="000000">
              <a:alpha val="43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13200000"/>
          </a:lightRig>
        </a:scene3d>
        <a:sp3d prstMaterial="dkEdge">
          <a:bevelT w="63500" h="50800" prst="relaxedInset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3200" kern="1200" dirty="0"/>
            <a:t>Неприкосновенность личности</a:t>
          </a: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3200" kern="1200" dirty="0"/>
            <a:t>Неприкосновенность жилища</a:t>
          </a:r>
        </a:p>
      </dsp:txBody>
      <dsp:txXfrm rot="-5400000">
        <a:off x="1341206" y="3514392"/>
        <a:ext cx="7166950" cy="112381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25C6F4-1FA8-4B23-A829-2267CCE2F72E}">
      <dsp:nvSpPr>
        <dsp:cNvPr id="0" name=""/>
        <dsp:cNvSpPr/>
      </dsp:nvSpPr>
      <dsp:spPr>
        <a:xfrm rot="5400000">
          <a:off x="-423455" y="427746"/>
          <a:ext cx="2823037" cy="1976126"/>
        </a:xfrm>
        <a:prstGeom prst="chevron">
          <a:avLst/>
        </a:prstGeom>
        <a:gradFill rotWithShape="1">
          <a:gsLst>
            <a:gs pos="0">
              <a:schemeClr val="accent2">
                <a:tint val="79000"/>
                <a:satMod val="180000"/>
              </a:schemeClr>
            </a:gs>
            <a:gs pos="65000">
              <a:schemeClr val="accent2">
                <a:tint val="52000"/>
                <a:satMod val="250000"/>
              </a:schemeClr>
            </a:gs>
            <a:gs pos="100000">
              <a:schemeClr val="accent2">
                <a:tint val="29000"/>
                <a:satMod val="300000"/>
              </a:schemeClr>
            </a:gs>
          </a:gsLst>
          <a:lin ang="16200000" scaled="0"/>
        </a:gradFill>
        <a:ln w="9525" cap="flat" cmpd="sng" algn="ctr">
          <a:solidFill>
            <a:schemeClr val="accent2"/>
          </a:solidFill>
          <a:prstDash val="solid"/>
        </a:ln>
        <a:effectLst>
          <a:outerShdw blurRad="63500" dist="25400" dir="5400000" rotWithShape="0">
            <a:srgbClr val="000000">
              <a:alpha val="43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7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8</a:t>
          </a:r>
        </a:p>
      </dsp:txBody>
      <dsp:txXfrm rot="-5400000">
        <a:off x="1" y="992353"/>
        <a:ext cx="1976126" cy="846911"/>
      </dsp:txXfrm>
    </dsp:sp>
    <dsp:sp modelId="{3DCAB84E-11D4-49E3-AAF8-5C1B836FAD36}">
      <dsp:nvSpPr>
        <dsp:cNvPr id="0" name=""/>
        <dsp:cNvSpPr/>
      </dsp:nvSpPr>
      <dsp:spPr>
        <a:xfrm rot="5400000">
          <a:off x="4355051" y="-2374634"/>
          <a:ext cx="1834974" cy="6592825"/>
        </a:xfrm>
        <a:prstGeom prst="round2SameRect">
          <a:avLst/>
        </a:prstGeom>
        <a:gradFill rotWithShape="1">
          <a:gsLst>
            <a:gs pos="0">
              <a:schemeClr val="accent5">
                <a:shade val="15000"/>
                <a:satMod val="180000"/>
              </a:schemeClr>
            </a:gs>
            <a:gs pos="50000">
              <a:schemeClr val="accent5">
                <a:shade val="45000"/>
                <a:satMod val="170000"/>
              </a:schemeClr>
            </a:gs>
            <a:gs pos="70000">
              <a:schemeClr val="accent5">
                <a:tint val="99000"/>
                <a:shade val="65000"/>
                <a:satMod val="155000"/>
              </a:schemeClr>
            </a:gs>
            <a:gs pos="100000">
              <a:schemeClr val="accent5"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25400" dir="5400000" rotWithShape="0">
            <a:srgbClr val="000000">
              <a:alpha val="43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13200000"/>
          </a:lightRig>
        </a:scene3d>
        <a:sp3d prstMaterial="dkEdge">
          <a:bevelT w="63500" h="50800" prst="relaxedInset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184912" tIns="16510" rIns="16510" bIns="1651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600" kern="1200" dirty="0"/>
            <a:t>Презумпция невиновности</a:t>
          </a: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600" kern="1200" dirty="0"/>
            <a:t>Состязательность сторон</a:t>
          </a:r>
        </a:p>
      </dsp:txBody>
      <dsp:txXfrm rot="-5400000">
        <a:off x="1976126" y="93867"/>
        <a:ext cx="6503249" cy="1655822"/>
      </dsp:txXfrm>
    </dsp:sp>
    <dsp:sp modelId="{45DAE429-DB1C-4A67-ACBB-204E1F8BB86D}">
      <dsp:nvSpPr>
        <dsp:cNvPr id="0" name=""/>
        <dsp:cNvSpPr/>
      </dsp:nvSpPr>
      <dsp:spPr>
        <a:xfrm rot="5400000">
          <a:off x="-423455" y="2969342"/>
          <a:ext cx="2823037" cy="1976126"/>
        </a:xfrm>
        <a:prstGeom prst="chevron">
          <a:avLst/>
        </a:prstGeom>
        <a:gradFill rotWithShape="1">
          <a:gsLst>
            <a:gs pos="0">
              <a:schemeClr val="accent2">
                <a:tint val="79000"/>
                <a:satMod val="180000"/>
              </a:schemeClr>
            </a:gs>
            <a:gs pos="65000">
              <a:schemeClr val="accent2">
                <a:tint val="52000"/>
                <a:satMod val="250000"/>
              </a:schemeClr>
            </a:gs>
            <a:gs pos="100000">
              <a:schemeClr val="accent2">
                <a:tint val="29000"/>
                <a:satMod val="300000"/>
              </a:schemeClr>
            </a:gs>
          </a:gsLst>
          <a:lin ang="16200000" scaled="0"/>
        </a:gradFill>
        <a:ln w="9525" cap="flat" cmpd="sng" algn="ctr">
          <a:solidFill>
            <a:schemeClr val="accent2"/>
          </a:solidFill>
          <a:prstDash val="solid"/>
        </a:ln>
        <a:effectLst>
          <a:outerShdw blurRad="63500" dist="25400" dir="5400000" rotWithShape="0">
            <a:srgbClr val="000000">
              <a:alpha val="43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9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10</a:t>
          </a:r>
        </a:p>
      </dsp:txBody>
      <dsp:txXfrm rot="-5400000">
        <a:off x="1" y="3533949"/>
        <a:ext cx="1976126" cy="846911"/>
      </dsp:txXfrm>
    </dsp:sp>
    <dsp:sp modelId="{58AD1B20-6512-4C03-BDED-D64891CCBDCD}">
      <dsp:nvSpPr>
        <dsp:cNvPr id="0" name=""/>
        <dsp:cNvSpPr/>
      </dsp:nvSpPr>
      <dsp:spPr>
        <a:xfrm rot="5400000">
          <a:off x="4355051" y="166961"/>
          <a:ext cx="1834974" cy="6592825"/>
        </a:xfrm>
        <a:prstGeom prst="round2SameRect">
          <a:avLst/>
        </a:prstGeom>
        <a:gradFill rotWithShape="1">
          <a:gsLst>
            <a:gs pos="0">
              <a:schemeClr val="accent5">
                <a:shade val="15000"/>
                <a:satMod val="180000"/>
              </a:schemeClr>
            </a:gs>
            <a:gs pos="50000">
              <a:schemeClr val="accent5">
                <a:shade val="45000"/>
                <a:satMod val="170000"/>
              </a:schemeClr>
            </a:gs>
            <a:gs pos="70000">
              <a:schemeClr val="accent5">
                <a:tint val="99000"/>
                <a:shade val="65000"/>
                <a:satMod val="155000"/>
              </a:schemeClr>
            </a:gs>
            <a:gs pos="100000">
              <a:schemeClr val="accent5"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25400" dir="5400000" rotWithShape="0">
            <a:srgbClr val="000000">
              <a:alpha val="43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13200000"/>
          </a:lightRig>
        </a:scene3d>
        <a:sp3d prstMaterial="dkEdge">
          <a:bevelT w="63500" h="50800" prst="relaxedInset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184912" tIns="16510" rIns="16510" bIns="1651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600" kern="1200" dirty="0"/>
            <a:t>Право на защиту</a:t>
          </a: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600" kern="1200" dirty="0"/>
            <a:t>Право на обжалование действий должностных лиц</a:t>
          </a: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ru-RU" sz="2600" kern="1200" dirty="0"/>
        </a:p>
      </dsp:txBody>
      <dsp:txXfrm rot="-5400000">
        <a:off x="1976126" y="2635462"/>
        <a:ext cx="6503249" cy="165582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A4B01E-FCA0-49FC-9FF0-E11A02AA9A64}">
      <dsp:nvSpPr>
        <dsp:cNvPr id="0" name=""/>
        <dsp:cNvSpPr/>
      </dsp:nvSpPr>
      <dsp:spPr>
        <a:xfrm rot="16200000">
          <a:off x="-1731912" y="2600330"/>
          <a:ext cx="3957447" cy="3969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50055" bIns="0" numCol="1" spcCol="1270" anchor="t" anchorCtr="0">
          <a:noAutofit/>
        </a:bodyPr>
        <a:lstStyle/>
        <a:p>
          <a:pPr marL="0" lvl="0" indent="0" algn="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kern="1200" dirty="0"/>
            <a:t>ОБВИНЕНИЕ</a:t>
          </a:r>
        </a:p>
      </dsp:txBody>
      <dsp:txXfrm>
        <a:off x="-1731912" y="2600330"/>
        <a:ext cx="3957447" cy="396912"/>
      </dsp:txXfrm>
    </dsp:sp>
    <dsp:sp modelId="{819881AF-A561-4117-BEAD-C69DCEDB1E8E}">
      <dsp:nvSpPr>
        <dsp:cNvPr id="0" name=""/>
        <dsp:cNvSpPr/>
      </dsp:nvSpPr>
      <dsp:spPr>
        <a:xfrm>
          <a:off x="445267" y="820063"/>
          <a:ext cx="1977044" cy="3957447"/>
        </a:xfrm>
        <a:prstGeom prst="rect">
          <a:avLst/>
        </a:prstGeom>
        <a:gradFill rotWithShape="1">
          <a:gsLst>
            <a:gs pos="0">
              <a:schemeClr val="accent2">
                <a:tint val="79000"/>
                <a:satMod val="180000"/>
              </a:schemeClr>
            </a:gs>
            <a:gs pos="65000">
              <a:schemeClr val="accent2">
                <a:tint val="52000"/>
                <a:satMod val="250000"/>
              </a:schemeClr>
            </a:gs>
            <a:gs pos="100000">
              <a:schemeClr val="accent2">
                <a:tint val="29000"/>
                <a:satMod val="300000"/>
              </a:schemeClr>
            </a:gs>
          </a:gsLst>
          <a:lin ang="16200000" scaled="0"/>
        </a:gradFill>
        <a:ln w="9525" cap="flat" cmpd="sng" algn="ctr">
          <a:solidFill>
            <a:schemeClr val="accent2"/>
          </a:solidFill>
          <a:prstDash val="solid"/>
        </a:ln>
        <a:effectLst>
          <a:outerShdw blurRad="63500" dist="25400" dir="5400000" rotWithShape="0">
            <a:srgbClr val="000000">
              <a:alpha val="43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20904" tIns="350055" rIns="120904" bIns="120904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300" b="1" kern="1200" dirty="0">
              <a:solidFill>
                <a:srgbClr val="002060"/>
              </a:solidFill>
            </a:rPr>
            <a:t>ПОТЕРПЕВШИЙ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ru-RU" sz="1300" b="1" kern="1200" dirty="0">
            <a:solidFill>
              <a:srgbClr val="002060"/>
            </a:solidFill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300" b="1" kern="1200" dirty="0">
              <a:solidFill>
                <a:srgbClr val="002060"/>
              </a:solidFill>
            </a:rPr>
            <a:t>ПРОКУРОР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ru-RU" sz="1300" b="1" kern="1200" dirty="0">
            <a:solidFill>
              <a:srgbClr val="002060"/>
            </a:solidFill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300" b="1" kern="1200" dirty="0">
              <a:solidFill>
                <a:srgbClr val="002060"/>
              </a:solidFill>
            </a:rPr>
            <a:t>СЛЕДОВАТЕЛЬ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ru-RU" sz="1300" b="1" kern="1200" dirty="0">
            <a:solidFill>
              <a:srgbClr val="002060"/>
            </a:solidFill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300" b="1" kern="1200" dirty="0">
              <a:solidFill>
                <a:srgbClr val="002060"/>
              </a:solidFill>
            </a:rPr>
            <a:t>ДОЗНАВАТЕЛЬ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ru-RU" sz="1300" b="1" kern="1200" dirty="0">
            <a:solidFill>
              <a:srgbClr val="002060"/>
            </a:solidFill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300" b="1" kern="1200" dirty="0">
              <a:solidFill>
                <a:srgbClr val="002060"/>
              </a:solidFill>
            </a:rPr>
            <a:t>ГОСОРГАНЫ</a:t>
          </a:r>
        </a:p>
      </dsp:txBody>
      <dsp:txXfrm>
        <a:off x="445267" y="820063"/>
        <a:ext cx="1977044" cy="3957447"/>
      </dsp:txXfrm>
    </dsp:sp>
    <dsp:sp modelId="{9332245E-F4C1-4742-B84B-64D83AC59BA1}">
      <dsp:nvSpPr>
        <dsp:cNvPr id="0" name=""/>
        <dsp:cNvSpPr/>
      </dsp:nvSpPr>
      <dsp:spPr>
        <a:xfrm>
          <a:off x="48355" y="296139"/>
          <a:ext cx="793824" cy="793824"/>
        </a:xfrm>
        <a:prstGeom prst="rect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B394268-3510-4C0B-89D1-AEA4B48A1A25}">
      <dsp:nvSpPr>
        <dsp:cNvPr id="0" name=""/>
        <dsp:cNvSpPr/>
      </dsp:nvSpPr>
      <dsp:spPr>
        <a:xfrm rot="16200000">
          <a:off x="1147554" y="2600330"/>
          <a:ext cx="3957447" cy="3969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50055" bIns="0" numCol="1" spcCol="1270" anchor="t" anchorCtr="0">
          <a:noAutofit/>
        </a:bodyPr>
        <a:lstStyle/>
        <a:p>
          <a:pPr marL="0" lvl="0" indent="0" algn="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kern="1200" dirty="0"/>
            <a:t>ЗАЩИТА</a:t>
          </a:r>
        </a:p>
      </dsp:txBody>
      <dsp:txXfrm>
        <a:off x="1147554" y="2600330"/>
        <a:ext cx="3957447" cy="396912"/>
      </dsp:txXfrm>
    </dsp:sp>
    <dsp:sp modelId="{D5FA7E8F-3CA0-4F82-82E1-6C7CDEB5D5FF}">
      <dsp:nvSpPr>
        <dsp:cNvPr id="0" name=""/>
        <dsp:cNvSpPr/>
      </dsp:nvSpPr>
      <dsp:spPr>
        <a:xfrm>
          <a:off x="3324733" y="820063"/>
          <a:ext cx="1977044" cy="3957447"/>
        </a:xfrm>
        <a:prstGeom prst="rect">
          <a:avLst/>
        </a:prstGeom>
        <a:gradFill rotWithShape="1">
          <a:gsLst>
            <a:gs pos="0">
              <a:schemeClr val="accent2">
                <a:tint val="79000"/>
                <a:satMod val="180000"/>
              </a:schemeClr>
            </a:gs>
            <a:gs pos="65000">
              <a:schemeClr val="accent2">
                <a:tint val="52000"/>
                <a:satMod val="250000"/>
              </a:schemeClr>
            </a:gs>
            <a:gs pos="100000">
              <a:schemeClr val="accent2">
                <a:tint val="29000"/>
                <a:satMod val="300000"/>
              </a:schemeClr>
            </a:gs>
          </a:gsLst>
          <a:lin ang="16200000" scaled="0"/>
        </a:gradFill>
        <a:ln w="9525" cap="flat" cmpd="sng" algn="ctr">
          <a:solidFill>
            <a:schemeClr val="accent2"/>
          </a:solidFill>
          <a:prstDash val="solid"/>
        </a:ln>
        <a:effectLst>
          <a:outerShdw blurRad="63500" dist="25400" dir="5400000" rotWithShape="0">
            <a:srgbClr val="000000">
              <a:alpha val="43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20904" tIns="350055" rIns="120904" bIns="120904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300" b="1" kern="1200" dirty="0">
              <a:solidFill>
                <a:srgbClr val="002060"/>
              </a:solidFill>
            </a:rPr>
            <a:t>ПОДОЗРЕВАЕМЫЙ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ru-RU" sz="1300" b="1" kern="1200" dirty="0">
            <a:solidFill>
              <a:srgbClr val="002060"/>
            </a:solidFill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300" b="1" kern="1200" dirty="0">
              <a:solidFill>
                <a:srgbClr val="002060"/>
              </a:solidFill>
            </a:rPr>
            <a:t>ОБВИНЯЕМЫЙ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ru-RU" sz="1300" b="1" kern="1200" dirty="0">
            <a:solidFill>
              <a:srgbClr val="002060"/>
            </a:solidFill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300" b="1" kern="1200" dirty="0">
              <a:solidFill>
                <a:srgbClr val="002060"/>
              </a:solidFill>
            </a:rPr>
            <a:t>ПОДСУДИМЫЙ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ru-RU" sz="1300" b="1" kern="1200" dirty="0">
            <a:solidFill>
              <a:srgbClr val="002060"/>
            </a:solidFill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300" b="1" kern="1200" dirty="0">
              <a:solidFill>
                <a:srgbClr val="002060"/>
              </a:solidFill>
            </a:rPr>
            <a:t>АДВОКАТ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ru-RU" sz="1300" b="1" kern="1200" dirty="0">
            <a:solidFill>
              <a:srgbClr val="002060"/>
            </a:solidFill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300" b="1" kern="1200" dirty="0">
              <a:solidFill>
                <a:srgbClr val="002060"/>
              </a:solidFill>
            </a:rPr>
            <a:t>ЗАЩИТНИК</a:t>
          </a:r>
        </a:p>
      </dsp:txBody>
      <dsp:txXfrm>
        <a:off x="3324733" y="820063"/>
        <a:ext cx="1977044" cy="3957447"/>
      </dsp:txXfrm>
    </dsp:sp>
    <dsp:sp modelId="{50912810-72AE-4E6D-834D-98E7C7E8A5A9}">
      <dsp:nvSpPr>
        <dsp:cNvPr id="0" name=""/>
        <dsp:cNvSpPr/>
      </dsp:nvSpPr>
      <dsp:spPr>
        <a:xfrm>
          <a:off x="2927821" y="296139"/>
          <a:ext cx="793824" cy="793824"/>
        </a:xfrm>
        <a:prstGeom prst="rect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4307EDC-DF3A-4E4D-B764-839F06DB996B}">
      <dsp:nvSpPr>
        <dsp:cNvPr id="0" name=""/>
        <dsp:cNvSpPr/>
      </dsp:nvSpPr>
      <dsp:spPr>
        <a:xfrm rot="16200000">
          <a:off x="4027020" y="2600330"/>
          <a:ext cx="3957447" cy="3969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50055" bIns="0" numCol="1" spcCol="1270" anchor="t" anchorCtr="0">
          <a:noAutofit/>
        </a:bodyPr>
        <a:lstStyle/>
        <a:p>
          <a:pPr marL="0" lvl="0" indent="0" algn="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kern="1200" dirty="0"/>
            <a:t>ТРЕТЬИ ЛИЦА</a:t>
          </a:r>
        </a:p>
      </dsp:txBody>
      <dsp:txXfrm>
        <a:off x="4027020" y="2600330"/>
        <a:ext cx="3957447" cy="396912"/>
      </dsp:txXfrm>
    </dsp:sp>
    <dsp:sp modelId="{7730551C-C2EE-4197-BF7D-70B9BE52BB56}">
      <dsp:nvSpPr>
        <dsp:cNvPr id="0" name=""/>
        <dsp:cNvSpPr/>
      </dsp:nvSpPr>
      <dsp:spPr>
        <a:xfrm>
          <a:off x="6204200" y="820063"/>
          <a:ext cx="1977044" cy="3957447"/>
        </a:xfrm>
        <a:prstGeom prst="rect">
          <a:avLst/>
        </a:prstGeom>
        <a:gradFill rotWithShape="1">
          <a:gsLst>
            <a:gs pos="0">
              <a:schemeClr val="accent2">
                <a:tint val="79000"/>
                <a:satMod val="180000"/>
              </a:schemeClr>
            </a:gs>
            <a:gs pos="65000">
              <a:schemeClr val="accent2">
                <a:tint val="52000"/>
                <a:satMod val="250000"/>
              </a:schemeClr>
            </a:gs>
            <a:gs pos="100000">
              <a:schemeClr val="accent2">
                <a:tint val="29000"/>
                <a:satMod val="300000"/>
              </a:schemeClr>
            </a:gs>
          </a:gsLst>
          <a:lin ang="16200000" scaled="0"/>
        </a:gradFill>
        <a:ln w="9525" cap="flat" cmpd="sng" algn="ctr">
          <a:solidFill>
            <a:schemeClr val="accent2"/>
          </a:solidFill>
          <a:prstDash val="solid"/>
        </a:ln>
        <a:effectLst>
          <a:outerShdw blurRad="63500" dist="25400" dir="5400000" rotWithShape="0">
            <a:srgbClr val="000000">
              <a:alpha val="43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20904" tIns="350055" rIns="120904" bIns="120904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300" b="1" kern="1200" dirty="0">
              <a:solidFill>
                <a:srgbClr val="002060"/>
              </a:solidFill>
            </a:rPr>
            <a:t>СВИДЕТЕЛИ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ru-RU" sz="1300" b="1" kern="1200" dirty="0">
            <a:solidFill>
              <a:srgbClr val="002060"/>
            </a:solidFill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300" b="1" kern="1200" dirty="0">
              <a:solidFill>
                <a:srgbClr val="002060"/>
              </a:solidFill>
            </a:rPr>
            <a:t>ЭКСПЕРТЫ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ru-RU" sz="1300" b="1" kern="1200" dirty="0">
            <a:solidFill>
              <a:srgbClr val="002060"/>
            </a:solidFill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300" b="1" kern="1200" dirty="0">
              <a:solidFill>
                <a:srgbClr val="002060"/>
              </a:solidFill>
            </a:rPr>
            <a:t>СПЕЦИАЛИСТЫ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ru-RU" sz="1300" b="1" kern="1200" dirty="0">
            <a:solidFill>
              <a:srgbClr val="002060"/>
            </a:solidFill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300" b="1" kern="1200" dirty="0">
              <a:solidFill>
                <a:srgbClr val="002060"/>
              </a:solidFill>
            </a:rPr>
            <a:t>ПЕРЕВОДЧИКИ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ru-RU" sz="1300" b="1" kern="1200" dirty="0">
            <a:solidFill>
              <a:srgbClr val="002060"/>
            </a:solidFill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300" b="1" kern="1200" dirty="0">
              <a:solidFill>
                <a:srgbClr val="002060"/>
              </a:solidFill>
            </a:rPr>
            <a:t>ПОНЯТЫЕ</a:t>
          </a:r>
        </a:p>
      </dsp:txBody>
      <dsp:txXfrm>
        <a:off x="6204200" y="820063"/>
        <a:ext cx="1977044" cy="3957447"/>
      </dsp:txXfrm>
    </dsp:sp>
    <dsp:sp modelId="{7C7D4D2D-73C3-47F6-8E12-4EF27FFC9A13}">
      <dsp:nvSpPr>
        <dsp:cNvPr id="0" name=""/>
        <dsp:cNvSpPr/>
      </dsp:nvSpPr>
      <dsp:spPr>
        <a:xfrm>
          <a:off x="5807288" y="296139"/>
          <a:ext cx="793824" cy="793824"/>
        </a:xfrm>
        <a:prstGeom prst="rect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71A7DE-588D-4724-9C76-7D599C20C684}">
      <dsp:nvSpPr>
        <dsp:cNvPr id="0" name=""/>
        <dsp:cNvSpPr/>
      </dsp:nvSpPr>
      <dsp:spPr>
        <a:xfrm>
          <a:off x="1727" y="0"/>
          <a:ext cx="2688282" cy="452596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25400" dir="5400000" rotWithShape="0">
            <a:srgbClr val="000000">
              <a:alpha val="43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13200000"/>
          </a:lightRig>
        </a:scene3d>
        <a:sp3d prstMaterial="dkEdge">
          <a:bevelT w="63500" h="508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kern="1200" dirty="0"/>
            <a:t>ЕДИНОЛИЧНЫЙ</a:t>
          </a:r>
        </a:p>
      </dsp:txBody>
      <dsp:txXfrm>
        <a:off x="1727" y="1810385"/>
        <a:ext cx="2688282" cy="1810385"/>
      </dsp:txXfrm>
    </dsp:sp>
    <dsp:sp modelId="{CD6B079F-529F-4987-8238-E8F8B2542263}">
      <dsp:nvSpPr>
        <dsp:cNvPr id="0" name=""/>
        <dsp:cNvSpPr/>
      </dsp:nvSpPr>
      <dsp:spPr>
        <a:xfrm>
          <a:off x="592296" y="271557"/>
          <a:ext cx="1507145" cy="1507145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>
          <a:outerShdw blurRad="63500" dist="25400" dir="5400000" rotWithShape="0">
            <a:srgbClr val="000000">
              <a:alpha val="43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13200000"/>
          </a:lightRig>
        </a:scene3d>
        <a:sp3d prstMaterial="dkEdge">
          <a:bevelT w="63500" h="508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30DD5726-AFF2-4B87-86F6-F51CB4FF950A}">
      <dsp:nvSpPr>
        <dsp:cNvPr id="0" name=""/>
        <dsp:cNvSpPr/>
      </dsp:nvSpPr>
      <dsp:spPr>
        <a:xfrm>
          <a:off x="2770658" y="0"/>
          <a:ext cx="2688282" cy="452596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25400" dir="5400000" rotWithShape="0">
            <a:srgbClr val="000000">
              <a:alpha val="43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13200000"/>
          </a:lightRig>
        </a:scene3d>
        <a:sp3d prstMaterial="dkEdge">
          <a:bevelT w="63500" h="508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kern="1200" dirty="0"/>
            <a:t>В СОСТАВЕ ТРЕХ СУДЕЙ</a:t>
          </a:r>
        </a:p>
      </dsp:txBody>
      <dsp:txXfrm>
        <a:off x="2770658" y="1810385"/>
        <a:ext cx="2688282" cy="1810385"/>
      </dsp:txXfrm>
    </dsp:sp>
    <dsp:sp modelId="{A47E063B-27E3-4B8B-8754-7662C4836FCC}">
      <dsp:nvSpPr>
        <dsp:cNvPr id="0" name=""/>
        <dsp:cNvSpPr/>
      </dsp:nvSpPr>
      <dsp:spPr>
        <a:xfrm>
          <a:off x="3361227" y="271557"/>
          <a:ext cx="1507145" cy="1507145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>
          <a:noFill/>
        </a:ln>
        <a:effectLst>
          <a:outerShdw blurRad="63500" dist="25400" dir="5400000" rotWithShape="0">
            <a:srgbClr val="000000">
              <a:alpha val="43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13200000"/>
          </a:lightRig>
        </a:scene3d>
        <a:sp3d prstMaterial="dkEdge">
          <a:bevelT w="63500" h="508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7732132B-DB17-41A0-AC61-011B0C279D50}">
      <dsp:nvSpPr>
        <dsp:cNvPr id="0" name=""/>
        <dsp:cNvSpPr/>
      </dsp:nvSpPr>
      <dsp:spPr>
        <a:xfrm>
          <a:off x="5539589" y="0"/>
          <a:ext cx="2688282" cy="452596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25400" dir="5400000" rotWithShape="0">
            <a:srgbClr val="000000">
              <a:alpha val="43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13200000"/>
          </a:lightRig>
        </a:scene3d>
        <a:sp3d prstMaterial="dkEdge">
          <a:bevelT w="63500" h="508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kern="1200" dirty="0"/>
            <a:t>С УЧАСТИЕМ ПРИСЯЖНЫХ ЗАСЕДАТЕЛЕЙ</a:t>
          </a:r>
        </a:p>
      </dsp:txBody>
      <dsp:txXfrm>
        <a:off x="5539589" y="1810385"/>
        <a:ext cx="2688282" cy="1810385"/>
      </dsp:txXfrm>
    </dsp:sp>
    <dsp:sp modelId="{00F7AD1B-7571-4D7F-84E5-1461E3960C83}">
      <dsp:nvSpPr>
        <dsp:cNvPr id="0" name=""/>
        <dsp:cNvSpPr/>
      </dsp:nvSpPr>
      <dsp:spPr>
        <a:xfrm>
          <a:off x="6130158" y="271557"/>
          <a:ext cx="1507145" cy="1507145"/>
        </a:xfrm>
        <a:prstGeom prst="ellipse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>
          <a:noFill/>
        </a:ln>
        <a:effectLst>
          <a:outerShdw blurRad="63500" dist="25400" dir="5400000" rotWithShape="0">
            <a:srgbClr val="000000">
              <a:alpha val="43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13200000"/>
          </a:lightRig>
        </a:scene3d>
        <a:sp3d prstMaterial="dkEdge">
          <a:bevelT w="63500" h="508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E32856E2-904F-4E6E-BAD9-CD73A4AFDB2B}">
      <dsp:nvSpPr>
        <dsp:cNvPr id="0" name=""/>
        <dsp:cNvSpPr/>
      </dsp:nvSpPr>
      <dsp:spPr>
        <a:xfrm>
          <a:off x="329183" y="3620770"/>
          <a:ext cx="7571232" cy="678894"/>
        </a:xfrm>
        <a:prstGeom prst="leftRightArrow">
          <a:avLst/>
        </a:prstGeom>
        <a:gradFill rotWithShape="1">
          <a:gsLst>
            <a:gs pos="0">
              <a:schemeClr val="accent2">
                <a:tint val="79000"/>
                <a:satMod val="180000"/>
              </a:schemeClr>
            </a:gs>
            <a:gs pos="65000">
              <a:schemeClr val="accent2">
                <a:tint val="52000"/>
                <a:satMod val="250000"/>
              </a:schemeClr>
            </a:gs>
            <a:gs pos="100000">
              <a:schemeClr val="accent2">
                <a:tint val="29000"/>
                <a:satMod val="300000"/>
              </a:schemeClr>
            </a:gs>
          </a:gsLst>
          <a:lin ang="16200000" scaled="0"/>
        </a:gradFill>
        <a:ln w="9525" cap="flat" cmpd="sng" algn="ctr">
          <a:solidFill>
            <a:schemeClr val="accent2"/>
          </a:solidFill>
          <a:prstDash val="solid"/>
        </a:ln>
        <a:effectLst>
          <a:outerShdw blurRad="63500" dist="25400" dir="5400000" rotWithShape="0">
            <a:srgbClr val="000000">
              <a:alpha val="43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97786D-315F-4FB8-9D1E-61B9852B0706}">
      <dsp:nvSpPr>
        <dsp:cNvPr id="0" name=""/>
        <dsp:cNvSpPr/>
      </dsp:nvSpPr>
      <dsp:spPr>
        <a:xfrm>
          <a:off x="643" y="0"/>
          <a:ext cx="2767315" cy="2968104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06299" rIns="137795" bIns="0" numCol="1" spcCol="1270" anchor="t" anchorCtr="0">
          <a:noAutofit/>
        </a:bodyPr>
        <a:lstStyle/>
        <a:p>
          <a:pPr marL="0" lvl="0" indent="0" algn="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100" b="1" kern="1200" dirty="0">
              <a:solidFill>
                <a:srgbClr val="FF0000"/>
              </a:solidFill>
            </a:rPr>
            <a:t>3 ЧАСА</a:t>
          </a:r>
        </a:p>
      </dsp:txBody>
      <dsp:txXfrm rot="16200000">
        <a:off x="-939548" y="940191"/>
        <a:ext cx="2433845" cy="553463"/>
      </dsp:txXfrm>
    </dsp:sp>
    <dsp:sp modelId="{2784F66D-6F0C-4B84-8B5F-232DC99C5074}">
      <dsp:nvSpPr>
        <dsp:cNvPr id="0" name=""/>
        <dsp:cNvSpPr/>
      </dsp:nvSpPr>
      <dsp:spPr>
        <a:xfrm>
          <a:off x="554106" y="0"/>
          <a:ext cx="2061649" cy="2968104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99441" rIns="0" bIns="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900" kern="1200" dirty="0"/>
            <a:t>Составить протокол, разъяснить права</a:t>
          </a:r>
        </a:p>
      </dsp:txBody>
      <dsp:txXfrm>
        <a:off x="554106" y="0"/>
        <a:ext cx="2061649" cy="2968104"/>
      </dsp:txXfrm>
    </dsp:sp>
    <dsp:sp modelId="{F6258C70-68BD-4A34-92C1-FC9C298B7D6B}">
      <dsp:nvSpPr>
        <dsp:cNvPr id="0" name=""/>
        <dsp:cNvSpPr/>
      </dsp:nvSpPr>
      <dsp:spPr>
        <a:xfrm>
          <a:off x="2864814" y="0"/>
          <a:ext cx="2767315" cy="2968104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06299" rIns="137795" bIns="0" numCol="1" spcCol="1270" anchor="t" anchorCtr="0">
          <a:noAutofit/>
        </a:bodyPr>
        <a:lstStyle/>
        <a:p>
          <a:pPr marL="0" lvl="0" indent="0" algn="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100" b="1" kern="1200" dirty="0">
              <a:solidFill>
                <a:srgbClr val="FF0000"/>
              </a:solidFill>
            </a:rPr>
            <a:t>12 ЧАСОВ</a:t>
          </a:r>
        </a:p>
      </dsp:txBody>
      <dsp:txXfrm rot="16200000">
        <a:off x="1924623" y="940191"/>
        <a:ext cx="2433845" cy="553463"/>
      </dsp:txXfrm>
    </dsp:sp>
    <dsp:sp modelId="{A43EF3EC-E17B-4D9B-8278-09B8CCCE08C9}">
      <dsp:nvSpPr>
        <dsp:cNvPr id="0" name=""/>
        <dsp:cNvSpPr/>
      </dsp:nvSpPr>
      <dsp:spPr>
        <a:xfrm rot="5400000">
          <a:off x="2660522" y="2337281"/>
          <a:ext cx="436256" cy="415097"/>
        </a:xfrm>
        <a:prstGeom prst="flowChartExtract">
          <a:avLst/>
        </a:prstGeom>
        <a:solidFill>
          <a:srgbClr val="FF0000"/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4B94C95-38C2-4D43-A87D-4A16663BE85C}">
      <dsp:nvSpPr>
        <dsp:cNvPr id="0" name=""/>
        <dsp:cNvSpPr/>
      </dsp:nvSpPr>
      <dsp:spPr>
        <a:xfrm>
          <a:off x="3418277" y="0"/>
          <a:ext cx="2061649" cy="2968104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99441" rIns="0" bIns="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900" kern="1200" dirty="0"/>
            <a:t>Уведомить семью, провести допрос</a:t>
          </a:r>
        </a:p>
      </dsp:txBody>
      <dsp:txXfrm>
        <a:off x="3418277" y="0"/>
        <a:ext cx="2061649" cy="2968104"/>
      </dsp:txXfrm>
    </dsp:sp>
    <dsp:sp modelId="{ED535AD9-42F9-4B57-890C-D7C0F83A112A}">
      <dsp:nvSpPr>
        <dsp:cNvPr id="0" name=""/>
        <dsp:cNvSpPr/>
      </dsp:nvSpPr>
      <dsp:spPr>
        <a:xfrm>
          <a:off x="5728985" y="0"/>
          <a:ext cx="2767315" cy="2968104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06299" rIns="137795" bIns="0" numCol="1" spcCol="1270" anchor="t" anchorCtr="0">
          <a:noAutofit/>
        </a:bodyPr>
        <a:lstStyle/>
        <a:p>
          <a:pPr marL="0" lvl="0" indent="0" algn="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100" b="1" kern="1200" dirty="0">
              <a:solidFill>
                <a:srgbClr val="FF0000"/>
              </a:solidFill>
            </a:rPr>
            <a:t>48 ЧАСОВ</a:t>
          </a:r>
        </a:p>
      </dsp:txBody>
      <dsp:txXfrm rot="16200000">
        <a:off x="4788794" y="940191"/>
        <a:ext cx="2433845" cy="553463"/>
      </dsp:txXfrm>
    </dsp:sp>
    <dsp:sp modelId="{8038181D-B38D-4299-AF1C-8334AE531C9F}">
      <dsp:nvSpPr>
        <dsp:cNvPr id="0" name=""/>
        <dsp:cNvSpPr/>
      </dsp:nvSpPr>
      <dsp:spPr>
        <a:xfrm rot="5400000">
          <a:off x="5524693" y="2337281"/>
          <a:ext cx="436256" cy="415097"/>
        </a:xfrm>
        <a:prstGeom prst="flowChartExtract">
          <a:avLst/>
        </a:prstGeom>
        <a:solidFill>
          <a:srgbClr val="FF0000"/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5216E8D-F9DD-4A27-8B08-DC19F8D1A65E}">
      <dsp:nvSpPr>
        <dsp:cNvPr id="0" name=""/>
        <dsp:cNvSpPr/>
      </dsp:nvSpPr>
      <dsp:spPr>
        <a:xfrm>
          <a:off x="6282448" y="0"/>
          <a:ext cx="2061649" cy="2968104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99441" rIns="0" bIns="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900" kern="1200" dirty="0"/>
            <a:t>Предъявить обвинение, изменить меру пресечения, отпустить </a:t>
          </a:r>
        </a:p>
      </dsp:txBody>
      <dsp:txXfrm>
        <a:off x="6282448" y="0"/>
        <a:ext cx="2061649" cy="2968104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FBB7DB-B07F-4A75-9B46-05896FE4F381}">
      <dsp:nvSpPr>
        <dsp:cNvPr id="0" name=""/>
        <dsp:cNvSpPr/>
      </dsp:nvSpPr>
      <dsp:spPr>
        <a:xfrm>
          <a:off x="681184" y="2858"/>
          <a:ext cx="6372314" cy="579301"/>
        </a:xfrm>
        <a:prstGeom prst="rect">
          <a:avLst/>
        </a:prstGeom>
        <a:gradFill rotWithShape="1">
          <a:gsLst>
            <a:gs pos="0">
              <a:schemeClr val="accent5">
                <a:shade val="15000"/>
                <a:satMod val="180000"/>
              </a:schemeClr>
            </a:gs>
            <a:gs pos="50000">
              <a:schemeClr val="accent5">
                <a:shade val="45000"/>
                <a:satMod val="170000"/>
              </a:schemeClr>
            </a:gs>
            <a:gs pos="70000">
              <a:schemeClr val="accent5">
                <a:tint val="99000"/>
                <a:shade val="65000"/>
                <a:satMod val="155000"/>
              </a:schemeClr>
            </a:gs>
            <a:gs pos="100000">
              <a:schemeClr val="accent5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5"/>
          </a:solidFill>
          <a:prstDash val="solid"/>
        </a:ln>
        <a:effectLst>
          <a:outerShdw blurRad="63500" dist="25400" dir="5400000" rotWithShape="0">
            <a:srgbClr val="000000">
              <a:alpha val="43000"/>
            </a:srgbClr>
          </a:outerShdw>
        </a:effectLst>
        <a:scene3d>
          <a:camera prst="orthographicFront">
            <a:rot lat="0" lon="0" rev="0"/>
          </a:camera>
          <a:lightRig rig="brightRoom" dir="t">
            <a:rot lat="0" lon="0" rev="8700000"/>
          </a:lightRig>
        </a:scene3d>
        <a:sp3d contourW="12700" prstMaterial="dkEdge">
          <a:bevelT w="0" h="0" prst="relaxedInset"/>
          <a:contourClr>
            <a:schemeClr val="accent5">
              <a:shade val="65000"/>
              <a:satMod val="150000"/>
            </a:schemeClr>
          </a:contourClr>
        </a:sp3d>
      </dsp:spPr>
      <dsp:style>
        <a:lnRef idx="1">
          <a:schemeClr val="accent5"/>
        </a:lnRef>
        <a:fillRef idx="3">
          <a:schemeClr val="accent5"/>
        </a:fillRef>
        <a:effectRef idx="2">
          <a:schemeClr val="accent5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b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b="1" kern="1200" dirty="0"/>
            <a:t>Подготовительная стадия</a:t>
          </a:r>
        </a:p>
      </dsp:txBody>
      <dsp:txXfrm>
        <a:off x="681184" y="2858"/>
        <a:ext cx="6372314" cy="579301"/>
      </dsp:txXfrm>
    </dsp:sp>
    <dsp:sp modelId="{C43C1797-1218-4E87-921C-3D8AB8F3DC75}">
      <dsp:nvSpPr>
        <dsp:cNvPr id="0" name=""/>
        <dsp:cNvSpPr/>
      </dsp:nvSpPr>
      <dsp:spPr>
        <a:xfrm>
          <a:off x="681184" y="582159"/>
          <a:ext cx="1491121" cy="1180058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F7D836-6E22-4FD1-B62B-DCCB54DFCF8C}">
      <dsp:nvSpPr>
        <dsp:cNvPr id="0" name=""/>
        <dsp:cNvSpPr/>
      </dsp:nvSpPr>
      <dsp:spPr>
        <a:xfrm>
          <a:off x="1576848" y="582159"/>
          <a:ext cx="1491121" cy="1180058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EA97B7-91CA-4516-8203-F64FE5CD1D5F}">
      <dsp:nvSpPr>
        <dsp:cNvPr id="0" name=""/>
        <dsp:cNvSpPr/>
      </dsp:nvSpPr>
      <dsp:spPr>
        <a:xfrm>
          <a:off x="2473221" y="582159"/>
          <a:ext cx="1491121" cy="1180058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E004A1-8BFE-44AB-A395-D4469B6C9100}">
      <dsp:nvSpPr>
        <dsp:cNvPr id="0" name=""/>
        <dsp:cNvSpPr/>
      </dsp:nvSpPr>
      <dsp:spPr>
        <a:xfrm>
          <a:off x="3368885" y="582159"/>
          <a:ext cx="1491121" cy="1180058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3A888D-3FFD-422E-8FA8-A7FF7E2509D0}">
      <dsp:nvSpPr>
        <dsp:cNvPr id="0" name=""/>
        <dsp:cNvSpPr/>
      </dsp:nvSpPr>
      <dsp:spPr>
        <a:xfrm>
          <a:off x="4265257" y="582159"/>
          <a:ext cx="1491121" cy="1180058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ACF3A8E-E6B7-4DFA-92BB-D3BBF4F177FF}">
      <dsp:nvSpPr>
        <dsp:cNvPr id="0" name=""/>
        <dsp:cNvSpPr/>
      </dsp:nvSpPr>
      <dsp:spPr>
        <a:xfrm>
          <a:off x="5160921" y="582159"/>
          <a:ext cx="1491121" cy="1180058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EFD774-DA54-4FF5-87B5-61266F1F7FCC}">
      <dsp:nvSpPr>
        <dsp:cNvPr id="0" name=""/>
        <dsp:cNvSpPr/>
      </dsp:nvSpPr>
      <dsp:spPr>
        <a:xfrm>
          <a:off x="6057293" y="582159"/>
          <a:ext cx="1491121" cy="1180058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2BCCB8-219B-4E2D-A752-93225D5FC3B2}">
      <dsp:nvSpPr>
        <dsp:cNvPr id="0" name=""/>
        <dsp:cNvSpPr/>
      </dsp:nvSpPr>
      <dsp:spPr>
        <a:xfrm>
          <a:off x="681184" y="700165"/>
          <a:ext cx="6455154" cy="944046"/>
        </a:xfrm>
        <a:prstGeom prst="rect">
          <a:avLst/>
        </a:prstGeom>
        <a:gradFill rotWithShape="1">
          <a:gsLst>
            <a:gs pos="0">
              <a:schemeClr val="accent5">
                <a:tint val="79000"/>
                <a:satMod val="180000"/>
              </a:schemeClr>
            </a:gs>
            <a:gs pos="65000">
              <a:schemeClr val="accent5">
                <a:tint val="52000"/>
                <a:satMod val="250000"/>
              </a:schemeClr>
            </a:gs>
            <a:gs pos="100000">
              <a:schemeClr val="accent5">
                <a:tint val="29000"/>
                <a:satMod val="300000"/>
              </a:schemeClr>
            </a:gs>
          </a:gsLst>
          <a:lin ang="16200000" scaled="0"/>
        </a:gradFill>
        <a:ln w="9525" cap="flat" cmpd="sng" algn="ctr">
          <a:solidFill>
            <a:schemeClr val="accent5"/>
          </a:solidFill>
          <a:prstDash val="solid"/>
        </a:ln>
        <a:effectLst>
          <a:outerShdw blurRad="63500" dist="25400" dir="5400000" rotWithShape="0">
            <a:srgbClr val="000000">
              <a:alpha val="43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63500" tIns="63500" rIns="63500" bIns="6350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500" kern="1200" dirty="0"/>
            <a:t>Судья проверяет готовность дела к рассмотрению – 30 дней (14 дней) </a:t>
          </a:r>
        </a:p>
      </dsp:txBody>
      <dsp:txXfrm>
        <a:off x="681184" y="700165"/>
        <a:ext cx="6455154" cy="944046"/>
      </dsp:txXfrm>
    </dsp:sp>
    <dsp:sp modelId="{1B611907-B692-4FEA-A9AE-75CE5C63481D}">
      <dsp:nvSpPr>
        <dsp:cNvPr id="0" name=""/>
        <dsp:cNvSpPr/>
      </dsp:nvSpPr>
      <dsp:spPr>
        <a:xfrm>
          <a:off x="681184" y="1856376"/>
          <a:ext cx="6372314" cy="579301"/>
        </a:xfrm>
        <a:prstGeom prst="rect">
          <a:avLst/>
        </a:prstGeom>
        <a:gradFill rotWithShape="1">
          <a:gsLst>
            <a:gs pos="0">
              <a:schemeClr val="accent5">
                <a:shade val="15000"/>
                <a:satMod val="180000"/>
              </a:schemeClr>
            </a:gs>
            <a:gs pos="50000">
              <a:schemeClr val="accent5">
                <a:shade val="45000"/>
                <a:satMod val="170000"/>
              </a:schemeClr>
            </a:gs>
            <a:gs pos="70000">
              <a:schemeClr val="accent5">
                <a:tint val="99000"/>
                <a:shade val="65000"/>
                <a:satMod val="155000"/>
              </a:schemeClr>
            </a:gs>
            <a:gs pos="100000">
              <a:schemeClr val="accent5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5"/>
          </a:solidFill>
          <a:prstDash val="solid"/>
        </a:ln>
        <a:effectLst>
          <a:outerShdw blurRad="63500" dist="25400" dir="5400000" rotWithShape="0">
            <a:srgbClr val="000000">
              <a:alpha val="43000"/>
            </a:srgbClr>
          </a:outerShdw>
        </a:effectLst>
        <a:scene3d>
          <a:camera prst="orthographicFront">
            <a:rot lat="0" lon="0" rev="0"/>
          </a:camera>
          <a:lightRig rig="brightRoom" dir="t">
            <a:rot lat="0" lon="0" rev="8700000"/>
          </a:lightRig>
        </a:scene3d>
        <a:sp3d contourW="12700" prstMaterial="dkEdge">
          <a:bevelT w="0" h="0" prst="relaxedInset"/>
          <a:contourClr>
            <a:schemeClr val="accent5">
              <a:shade val="65000"/>
              <a:satMod val="150000"/>
            </a:schemeClr>
          </a:contourClr>
        </a:sp3d>
      </dsp:spPr>
      <dsp:style>
        <a:lnRef idx="1">
          <a:schemeClr val="accent5"/>
        </a:lnRef>
        <a:fillRef idx="3">
          <a:schemeClr val="accent5"/>
        </a:fillRef>
        <a:effectRef idx="2">
          <a:schemeClr val="accent5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b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b="1" kern="1200" dirty="0"/>
            <a:t>Судебное разбирательство</a:t>
          </a:r>
        </a:p>
      </dsp:txBody>
      <dsp:txXfrm>
        <a:off x="681184" y="1856376"/>
        <a:ext cx="6372314" cy="579301"/>
      </dsp:txXfrm>
    </dsp:sp>
    <dsp:sp modelId="{5239808A-8889-45EB-B56B-31082EBB3F85}">
      <dsp:nvSpPr>
        <dsp:cNvPr id="0" name=""/>
        <dsp:cNvSpPr/>
      </dsp:nvSpPr>
      <dsp:spPr>
        <a:xfrm>
          <a:off x="681184" y="2435678"/>
          <a:ext cx="1491121" cy="1180058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46E000-BCB9-4844-B960-BFD60559D14D}">
      <dsp:nvSpPr>
        <dsp:cNvPr id="0" name=""/>
        <dsp:cNvSpPr/>
      </dsp:nvSpPr>
      <dsp:spPr>
        <a:xfrm>
          <a:off x="1576848" y="2435678"/>
          <a:ext cx="1491121" cy="1180058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2A22CA-8275-4776-999A-14E876F9BD22}">
      <dsp:nvSpPr>
        <dsp:cNvPr id="0" name=""/>
        <dsp:cNvSpPr/>
      </dsp:nvSpPr>
      <dsp:spPr>
        <a:xfrm>
          <a:off x="2473221" y="2435678"/>
          <a:ext cx="1491121" cy="1180058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D0DFC4-A246-4C16-947F-323D35CEB80E}">
      <dsp:nvSpPr>
        <dsp:cNvPr id="0" name=""/>
        <dsp:cNvSpPr/>
      </dsp:nvSpPr>
      <dsp:spPr>
        <a:xfrm>
          <a:off x="3368885" y="2435678"/>
          <a:ext cx="1491121" cy="1180058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3BB7F2-60E5-462C-982E-92400E84569A}">
      <dsp:nvSpPr>
        <dsp:cNvPr id="0" name=""/>
        <dsp:cNvSpPr/>
      </dsp:nvSpPr>
      <dsp:spPr>
        <a:xfrm>
          <a:off x="4265257" y="2435678"/>
          <a:ext cx="1491121" cy="1180058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B77265-8DC8-4923-9D51-6C3299A09AD4}">
      <dsp:nvSpPr>
        <dsp:cNvPr id="0" name=""/>
        <dsp:cNvSpPr/>
      </dsp:nvSpPr>
      <dsp:spPr>
        <a:xfrm>
          <a:off x="5160921" y="2435678"/>
          <a:ext cx="1491121" cy="1180058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F015FB-E25A-43EA-9EC1-657D9BF9FEFE}">
      <dsp:nvSpPr>
        <dsp:cNvPr id="0" name=""/>
        <dsp:cNvSpPr/>
      </dsp:nvSpPr>
      <dsp:spPr>
        <a:xfrm>
          <a:off x="6057293" y="2435678"/>
          <a:ext cx="1491121" cy="1180058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2F67A4-783F-4709-88EB-B53559F494A2}">
      <dsp:nvSpPr>
        <dsp:cNvPr id="0" name=""/>
        <dsp:cNvSpPr/>
      </dsp:nvSpPr>
      <dsp:spPr>
        <a:xfrm>
          <a:off x="681184" y="2553683"/>
          <a:ext cx="6455154" cy="944046"/>
        </a:xfrm>
        <a:prstGeom prst="rect">
          <a:avLst/>
        </a:prstGeom>
        <a:gradFill rotWithShape="1">
          <a:gsLst>
            <a:gs pos="0">
              <a:schemeClr val="accent5">
                <a:tint val="79000"/>
                <a:satMod val="180000"/>
              </a:schemeClr>
            </a:gs>
            <a:gs pos="65000">
              <a:schemeClr val="accent5">
                <a:tint val="52000"/>
                <a:satMod val="250000"/>
              </a:schemeClr>
            </a:gs>
            <a:gs pos="100000">
              <a:schemeClr val="accent5">
                <a:tint val="29000"/>
                <a:satMod val="300000"/>
              </a:schemeClr>
            </a:gs>
          </a:gsLst>
          <a:lin ang="16200000" scaled="0"/>
        </a:gradFill>
        <a:ln w="9525" cap="flat" cmpd="sng" algn="ctr">
          <a:solidFill>
            <a:schemeClr val="accent5"/>
          </a:solidFill>
          <a:prstDash val="solid"/>
        </a:ln>
        <a:effectLst>
          <a:outerShdw blurRad="63500" dist="25400" dir="5400000" rotWithShape="0">
            <a:srgbClr val="000000">
              <a:alpha val="43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63500" tIns="63500" rIns="63500" bIns="6350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500" kern="1200" dirty="0"/>
            <a:t>Осуществляется при соблюдении принципов гласности, состязательности…</a:t>
          </a:r>
        </a:p>
      </dsp:txBody>
      <dsp:txXfrm>
        <a:off x="681184" y="2553683"/>
        <a:ext cx="6455154" cy="944046"/>
      </dsp:txXfrm>
    </dsp:sp>
    <dsp:sp modelId="{83930BEA-993E-4615-9A36-58FEAD44A569}">
      <dsp:nvSpPr>
        <dsp:cNvPr id="0" name=""/>
        <dsp:cNvSpPr/>
      </dsp:nvSpPr>
      <dsp:spPr>
        <a:xfrm>
          <a:off x="681184" y="3709895"/>
          <a:ext cx="6372314" cy="579301"/>
        </a:xfrm>
        <a:prstGeom prst="rect">
          <a:avLst/>
        </a:prstGeom>
        <a:gradFill rotWithShape="1">
          <a:gsLst>
            <a:gs pos="0">
              <a:schemeClr val="accent5">
                <a:shade val="15000"/>
                <a:satMod val="180000"/>
              </a:schemeClr>
            </a:gs>
            <a:gs pos="50000">
              <a:schemeClr val="accent5">
                <a:shade val="45000"/>
                <a:satMod val="170000"/>
              </a:schemeClr>
            </a:gs>
            <a:gs pos="70000">
              <a:schemeClr val="accent5">
                <a:tint val="99000"/>
                <a:shade val="65000"/>
                <a:satMod val="155000"/>
              </a:schemeClr>
            </a:gs>
            <a:gs pos="100000">
              <a:schemeClr val="accent5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5"/>
          </a:solidFill>
          <a:prstDash val="solid"/>
        </a:ln>
        <a:effectLst>
          <a:outerShdw blurRad="63500" dist="25400" dir="5400000" rotWithShape="0">
            <a:srgbClr val="000000">
              <a:alpha val="43000"/>
            </a:srgbClr>
          </a:outerShdw>
        </a:effectLst>
        <a:scene3d>
          <a:camera prst="orthographicFront">
            <a:rot lat="0" lon="0" rev="0"/>
          </a:camera>
          <a:lightRig rig="brightRoom" dir="t">
            <a:rot lat="0" lon="0" rev="8700000"/>
          </a:lightRig>
        </a:scene3d>
        <a:sp3d contourW="12700" prstMaterial="dkEdge">
          <a:bevelT w="0" h="0" prst="relaxedInset"/>
          <a:contourClr>
            <a:schemeClr val="accent5">
              <a:shade val="65000"/>
              <a:satMod val="150000"/>
            </a:schemeClr>
          </a:contourClr>
        </a:sp3d>
      </dsp:spPr>
      <dsp:style>
        <a:lnRef idx="1">
          <a:schemeClr val="accent5"/>
        </a:lnRef>
        <a:fillRef idx="3">
          <a:schemeClr val="accent5"/>
        </a:fillRef>
        <a:effectRef idx="2">
          <a:schemeClr val="accent5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b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b="1" kern="1200" dirty="0"/>
            <a:t>Судебное следствие</a:t>
          </a:r>
        </a:p>
      </dsp:txBody>
      <dsp:txXfrm>
        <a:off x="681184" y="3709895"/>
        <a:ext cx="6372314" cy="579301"/>
      </dsp:txXfrm>
    </dsp:sp>
    <dsp:sp modelId="{CD87BF8D-1206-4D40-B614-F84FA9C4CD1A}">
      <dsp:nvSpPr>
        <dsp:cNvPr id="0" name=""/>
        <dsp:cNvSpPr/>
      </dsp:nvSpPr>
      <dsp:spPr>
        <a:xfrm>
          <a:off x="681184" y="4289196"/>
          <a:ext cx="1491121" cy="1180058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4A6631-A72A-4846-A6B9-D5439F2F4BC6}">
      <dsp:nvSpPr>
        <dsp:cNvPr id="0" name=""/>
        <dsp:cNvSpPr/>
      </dsp:nvSpPr>
      <dsp:spPr>
        <a:xfrm>
          <a:off x="1576848" y="4289196"/>
          <a:ext cx="1491121" cy="1180058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02483E-7F6D-411E-A093-66D883A6D799}">
      <dsp:nvSpPr>
        <dsp:cNvPr id="0" name=""/>
        <dsp:cNvSpPr/>
      </dsp:nvSpPr>
      <dsp:spPr>
        <a:xfrm>
          <a:off x="2473221" y="4289196"/>
          <a:ext cx="1491121" cy="1180058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07D5A8-A4DF-41AF-A2B6-8911FE3A7D05}">
      <dsp:nvSpPr>
        <dsp:cNvPr id="0" name=""/>
        <dsp:cNvSpPr/>
      </dsp:nvSpPr>
      <dsp:spPr>
        <a:xfrm>
          <a:off x="3368885" y="4289196"/>
          <a:ext cx="1491121" cy="1180058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EF027D-9B91-4AE2-8288-FD006F4645C7}">
      <dsp:nvSpPr>
        <dsp:cNvPr id="0" name=""/>
        <dsp:cNvSpPr/>
      </dsp:nvSpPr>
      <dsp:spPr>
        <a:xfrm>
          <a:off x="4265257" y="4289196"/>
          <a:ext cx="1491121" cy="1180058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B416EE-27DB-4B29-BAA1-6F9528A9E20C}">
      <dsp:nvSpPr>
        <dsp:cNvPr id="0" name=""/>
        <dsp:cNvSpPr/>
      </dsp:nvSpPr>
      <dsp:spPr>
        <a:xfrm>
          <a:off x="5160921" y="4289196"/>
          <a:ext cx="1491121" cy="1180058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A545C2A-E891-4558-AB98-D447BEDED0F7}">
      <dsp:nvSpPr>
        <dsp:cNvPr id="0" name=""/>
        <dsp:cNvSpPr/>
      </dsp:nvSpPr>
      <dsp:spPr>
        <a:xfrm>
          <a:off x="6057293" y="4289196"/>
          <a:ext cx="1491121" cy="1180058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43F882-0636-4707-9DBE-FC497C5D5B7E}">
      <dsp:nvSpPr>
        <dsp:cNvPr id="0" name=""/>
        <dsp:cNvSpPr/>
      </dsp:nvSpPr>
      <dsp:spPr>
        <a:xfrm>
          <a:off x="681184" y="4407202"/>
          <a:ext cx="6455154" cy="944046"/>
        </a:xfrm>
        <a:prstGeom prst="rect">
          <a:avLst/>
        </a:prstGeom>
        <a:gradFill rotWithShape="1">
          <a:gsLst>
            <a:gs pos="0">
              <a:schemeClr val="accent5">
                <a:tint val="79000"/>
                <a:satMod val="180000"/>
              </a:schemeClr>
            </a:gs>
            <a:gs pos="65000">
              <a:schemeClr val="accent5">
                <a:tint val="52000"/>
                <a:satMod val="250000"/>
              </a:schemeClr>
            </a:gs>
            <a:gs pos="100000">
              <a:schemeClr val="accent5">
                <a:tint val="29000"/>
                <a:satMod val="300000"/>
              </a:schemeClr>
            </a:gs>
          </a:gsLst>
          <a:lin ang="16200000" scaled="0"/>
        </a:gradFill>
        <a:ln w="9525" cap="flat" cmpd="sng" algn="ctr">
          <a:solidFill>
            <a:schemeClr val="accent5"/>
          </a:solidFill>
          <a:prstDash val="solid"/>
        </a:ln>
        <a:effectLst>
          <a:outerShdw blurRad="63500" dist="25400" dir="5400000" rotWithShape="0">
            <a:srgbClr val="000000">
              <a:alpha val="43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63500" tIns="63500" rIns="63500" bIns="6350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500" kern="1200" dirty="0"/>
            <a:t>Изложение обвинительного заключения, допрос подсудимого и свидетелей, прения</a:t>
          </a:r>
        </a:p>
      </dsp:txBody>
      <dsp:txXfrm>
        <a:off x="681184" y="4407202"/>
        <a:ext cx="6455154" cy="9440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4">
  <dgm:title val=""/>
  <dgm:desc val=""/>
  <dgm:catLst>
    <dgm:cat type="pyramid" pri="4000"/>
    <dgm:cat type="relationship" pri="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varLst>
      <dgm:chMax val="9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4">
        <dgm:choose name="Name2">
          <dgm:if name="Name3" axis="ch" ptType="node" func="cnt" op="equ" val="1">
            <dgm:constrLst>
              <dgm:constr type="primFontSz" for="ch" ptType="node" op="equ" val="65"/>
              <dgm:constr type="t" for="ch" forName="triangle1"/>
              <dgm:constr type="l" for="ch" forName="triangle1"/>
              <dgm:constr type="h" for="ch" forName="triangle1" refType="h"/>
              <dgm:constr type="w" for="ch" forName="triangle1" refType="h"/>
            </dgm:constrLst>
          </dgm:if>
          <dgm:else name="Name4">
            <dgm:constrLst>
              <dgm:constr type="primFontSz" for="ch" ptType="node" op="equ" val="65"/>
              <dgm:constr type="t" for="ch" forName="triangle1"/>
              <dgm:constr type="l" for="ch" forName="triangle1" refType="h" fact="0.25"/>
              <dgm:constr type="h" for="ch" forName="triangle1" refType="h" fact="0.5"/>
              <dgm:constr type="w" for="ch" forName="triangle1" refType="h" fact="0.5"/>
              <dgm:constr type="t" for="ch" forName="triangle2" refType="h" fact="0.5"/>
              <dgm:constr type="l" for="ch" forName="triangle2"/>
              <dgm:constr type="h" for="ch" forName="triangle2" refType="h" fact="0.5"/>
              <dgm:constr type="w" for="ch" forName="triangle2" refType="h" fact="0.5"/>
              <dgm:constr type="t" for="ch" forName="triangle3" refType="h" fact="0.5"/>
              <dgm:constr type="l" for="ch" forName="triangle3" refType="h" fact="0.25"/>
              <dgm:constr type="h" for="ch" forName="triangle3" refType="h" fact="0.5"/>
              <dgm:constr type="w" for="ch" forName="triangle3" refType="h" fact="0.5"/>
              <dgm:constr type="t" for="ch" forName="triangle4" refType="h" fact="0.5"/>
              <dgm:constr type="l" for="ch" forName="triangle4" refType="h" fact="0.5"/>
              <dgm:constr type="h" for="ch" forName="triangle4" refType="h" fact="0.5"/>
              <dgm:constr type="w" for="ch" forName="triangle4" refType="h" fact="0.5"/>
            </dgm:constrLst>
          </dgm:else>
        </dgm:choose>
      </dgm:if>
      <dgm:else name="Name5">
        <dgm:constrLst>
          <dgm:constr type="primFontSz" for="ch" ptType="node" op="equ" val="65"/>
          <dgm:constr type="t" for="ch" forName="triangle1"/>
          <dgm:constr type="l" for="ch" forName="triangle1" refType="h" fact="0.33"/>
          <dgm:constr type="h" for="ch" forName="triangle1" refType="h" fact="0.33"/>
          <dgm:constr type="w" for="ch" forName="triangle1" refType="h" fact="0.33"/>
          <dgm:constr type="t" for="ch" forName="triangle2" refType="h" fact="0.33"/>
          <dgm:constr type="l" for="ch" forName="triangle2" refType="h" fact="0.165"/>
          <dgm:constr type="h" for="ch" forName="triangle2" refType="h" fact="0.33"/>
          <dgm:constr type="w" for="ch" forName="triangle2" refType="h" fact="0.33"/>
          <dgm:constr type="t" for="ch" forName="triangle3" refType="h" fact="0.33"/>
          <dgm:constr type="l" for="ch" forName="triangle3" refType="h" fact="0.33"/>
          <dgm:constr type="h" for="ch" forName="triangle3" refType="h" fact="0.33"/>
          <dgm:constr type="w" for="ch" forName="triangle3" refType="h" fact="0.33"/>
          <dgm:constr type="t" for="ch" forName="triangle4" refType="h" fact="0.33"/>
          <dgm:constr type="l" for="ch" forName="triangle4" refType="h" fact="0.495"/>
          <dgm:constr type="h" for="ch" forName="triangle4" refType="h" fact="0.33"/>
          <dgm:constr type="w" for="ch" forName="triangle4" refType="h" fact="0.33"/>
          <dgm:constr type="t" for="ch" forName="triangle5" refType="h" fact="0.66"/>
          <dgm:constr type="l" for="ch" forName="triangle5"/>
          <dgm:constr type="h" for="ch" forName="triangle5" refType="h" fact="0.33"/>
          <dgm:constr type="w" for="ch" forName="triangle5" refType="h" fact="0.33"/>
          <dgm:constr type="t" for="ch" forName="triangle6" refType="h" fact="0.66"/>
          <dgm:constr type="l" for="ch" forName="triangle6" refType="h" fact="0.165"/>
          <dgm:constr type="h" for="ch" forName="triangle6" refType="h" fact="0.33"/>
          <dgm:constr type="w" for="ch" forName="triangle6" refType="h" fact="0.33"/>
          <dgm:constr type="t" for="ch" forName="triangle7" refType="h" fact="0.66"/>
          <dgm:constr type="l" for="ch" forName="triangle7" refType="h" fact="0.33"/>
          <dgm:constr type="h" for="ch" forName="triangle7" refType="h" fact="0.33"/>
          <dgm:constr type="w" for="ch" forName="triangle7" refType="h" fact="0.33"/>
          <dgm:constr type="t" for="ch" forName="triangle8" refType="h" fact="0.66"/>
          <dgm:constr type="l" for="ch" forName="triangle8" refType="h" fact="0.495"/>
          <dgm:constr type="h" for="ch" forName="triangle8" refType="h" fact="0.33"/>
          <dgm:constr type="w" for="ch" forName="triangle8" refType="h" fact="0.33"/>
          <dgm:constr type="t" for="ch" forName="triangle9" refType="h" fact="0.66"/>
          <dgm:constr type="l" for="ch" forName="triangle9" refType="h" fact="0.66"/>
          <dgm:constr type="h" for="ch" forName="triangle9" refType="h" fact="0.33"/>
          <dgm:constr type="w" for="ch" forName="triangle9" refType="h" fact="0.33"/>
        </dgm:constrLst>
      </dgm:else>
    </dgm:choose>
    <dgm:ruleLst/>
    <dgm:choose name="Name6">
      <dgm:if name="Name7" axis="ch" ptType="node" func="cnt" op="gte" val="1">
        <dgm:layoutNode name="triangle1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8"/>
    </dgm:choose>
    <dgm:choose name="Name9">
      <dgm:if name="Name10" axis="ch" ptType="node" func="cnt" op="gte" val="2">
        <dgm:layoutNode name="triangle2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1">
            <dgm:if name="Name12" func="var" arg="dir" op="equ" val="norm">
              <dgm:presOf axis="ch desOrSelf" ptType="node node" st="2 1" cnt="1 0"/>
            </dgm:if>
            <dgm:else name="Name13">
              <dgm:presOf axis="ch desOrSelf" ptType="node node" st="4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3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4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4">
            <dgm:if name="Name15" func="var" arg="dir" op="equ" val="norm">
              <dgm:presOf axis="ch desOrSelf" ptType="node node" st="4 1" cnt="1 0"/>
            </dgm:if>
            <dgm:else name="Name16">
              <dgm:presOf axis="ch desOrSelf" ptType="node node" st="2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17"/>
    </dgm:choose>
    <dgm:choose name="Name18">
      <dgm:if name="Name19" axis="ch" ptType="node" func="cnt" op="gte" val="5">
        <dgm:layoutNode name="triangle5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0">
            <dgm:if name="Name21" func="var" arg="dir" op="equ" val="norm">
              <dgm:presOf axis="ch desOrSelf" ptType="node node" st="5 1" cnt="1 0"/>
            </dgm:if>
            <dgm:else name="Name22">
              <dgm:presOf axis="ch desOrSelf" ptType="node node" st="9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6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3">
            <dgm:if name="Name24" func="var" arg="dir" op="equ" val="norm">
              <dgm:presOf axis="ch desOrSelf" ptType="node node" st="6 1" cnt="1 0"/>
            </dgm:if>
            <dgm:else name="Name25">
              <dgm:presOf axis="ch desOrSelf" ptType="node node" st="8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7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7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8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6">
            <dgm:if name="Name27" func="var" arg="dir" op="equ" val="norm">
              <dgm:presOf axis="ch desOrSelf" ptType="node node" st="8 1" cnt="1 0"/>
            </dgm:if>
            <dgm:else name="Name28">
              <dgm:presOf axis="ch desOrSelf" ptType="node node" st="6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9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9">
            <dgm:if name="Name30" func="var" arg="dir" op="equ" val="norm">
              <dgm:presOf axis="ch desOrSelf" ptType="node node" st="9 1" cnt="1 0"/>
            </dgm:if>
            <dgm:else name="Name31">
              <dgm:presOf axis="ch desOrSelf" ptType="node node" st="5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2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2#1">
  <dgm:title val=""/>
  <dgm:desc val=""/>
  <dgm:catLst>
    <dgm:cat type="list" pri="6000"/>
    <dgm:cat type="relationship" pri="16000"/>
    <dgm:cat type="picture" pri="29000"/>
    <dgm:cat type="pictureconvert" pri="2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/>
    </dgm:varLst>
    <dgm:choose name="Name0">
      <dgm:if name="Name1" func="var" arg="dir" op="equ" val="norm">
        <dgm:alg type="lin">
          <dgm:param type="linDir" val="fromL"/>
          <dgm:param type="nodeVertAlign" val="t"/>
        </dgm:alg>
      </dgm:if>
      <dgm:else name="Name2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refType="h"/>
      <dgm:constr type="w" for="ch" forName="sibTrans" refType="w" refFor="ch" refForName="compositeNode" op="equ" fact="0.2"/>
      <dgm:constr type="h" for="des" forName="childNode" op="equ"/>
      <dgm:constr type="w" for="des" forName="childNode" op="equ"/>
      <dgm:constr type="w" for="des" forName="parentNode" op="equ"/>
      <dgm:constr type="h" for="des" forName="image" op="equ"/>
      <dgm:constr type="w" for="des" forName="image" op="equ"/>
      <dgm:constr type="primFontSz" for="des" forName="parentNode" op="equ" val="65"/>
      <dgm:constr type="primFontSz" for="des" forName="childNode" op="equ" val="65"/>
    </dgm:constrLst>
    <dgm:ruleLst/>
    <dgm:forEach name="Name3" axis="ch" ptType="node">
      <dgm:layoutNode name="compositeNode">
        <dgm:varLst>
          <dgm:bulletEnabled val="1"/>
        </dgm:varLst>
        <dgm:alg type="composite"/>
        <dgm:presOf/>
        <dgm:choose name="Name4">
          <dgm:if name="Name5" func="var" arg="dir" op="equ" val="norm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l" for="ch" forName="image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l" for="ch" forName="childNode" refType="w" refFor="ch" refForName="image" fact="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l" for="ch" forName="parentNode"/>
              <dgm:constr type="r" for="ch" forName="parentNode" refType="l" refFor="ch" refForName="childNode"/>
              <dgm:constr type="rMarg" for="ch" forName="parentNode" refType="w" refFor="ch" refForName="image" fact="1.25"/>
            </dgm:constrLst>
          </dgm:if>
          <dgm:else name="Name6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r" for="ch" forName="image" refType="w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r" for="ch" forName="childNode" refType="w"/>
              <dgm:constr type="rOff" for="ch" forName="childNode" refType="w" refFor="ch" refForName="image" fact="-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r" for="ch" forName="parentNode" refType="w"/>
              <dgm:constr type="l" for="ch" forName="parentNode" refType="r" refFor="ch" refForName="childNode"/>
              <dgm:constr type="lOff" for="ch" forName="parentNode" refType="rOff" refFor="ch" refForName="childNode"/>
              <dgm:constr type="lMarg" for="ch" forName="parentNode" refType="w" refFor="ch" refForName="image" fact="1.25"/>
            </dgm:constrLst>
          </dgm:else>
        </dgm:choose>
        <dgm:ruleLst>
          <dgm:rule type="w" for="ch" forName="childNode" val="NaN" fact="0.4" max="NaN"/>
          <dgm:rule type="h" for="ch" forName="childNode" val="NaN" fact="0.5" max="NaN"/>
        </dgm:ruleLst>
        <dgm:layoutNode name="image" styleLbl="fgImgPlace1">
          <dgm:alg type="sp"/>
          <dgm:shape xmlns:r="http://schemas.openxmlformats.org/officeDocument/2006/relationships" type="rect" r:blip="" zOrderOff="4" blipPhldr="1">
            <dgm:adjLst/>
          </dgm:shape>
          <dgm:presOf/>
          <dgm:constrLst/>
          <dgm:ruleLst/>
        </dgm:layoutNode>
        <dgm:layoutNode name="childNode" styleLbl="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 zOrderOff="2">
            <dgm:adjLst/>
          </dgm:shape>
          <dgm:presOf axis="des" ptType="node"/>
          <dgm:constrLst/>
          <dgm:ruleLst>
            <dgm:rule type="primFontSz" val="5" fact="NaN" max="NaN"/>
          </dgm:ruleLst>
        </dgm:layoutNode>
        <dgm:layoutNode name="parentNode" styleLbl="revTx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>
                <dgm:adjLst/>
              </dgm:shape>
              <dgm:presOf axis="self"/>
              <dgm:constrLst>
                <dgm:constr type="lMarg"/>
                <dgm:constr type="bMarg"/>
                <dgm:constr type="tMarg"/>
              </dgm:constrLst>
            </dgm:if>
            <dgm:else name="Name9">
              <dgm:alg type="tx">
                <dgm:param type="autoTxRot" val="grav"/>
                <dgm:param type="parTxLTRAlign" val="l"/>
                <dgm:param type="parTxRTLAlign" val="l"/>
              </dgm:alg>
              <dgm:shape xmlns:r="http://schemas.openxmlformats.org/officeDocument/2006/relationships" rot="90" type="rect" r:blip="">
                <dgm:adjLst/>
              </dgm:shape>
              <dgm:presOf axis="self"/>
              <dgm:constrLst>
                <dgm:constr type="rMarg"/>
                <dgm:constr type="bMarg"/>
                <dgm:constr type="tMarg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7#1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Process7#1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presOf axis="self"/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VerticalAccentList">
  <dgm:title val=""/>
  <dgm:desc val=""/>
  <dgm:catLst>
    <dgm:cat type="list" pri="16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refType="primFontSz" refFor="des" refForName="childtext" op="gte"/>
      <dgm:constr type="w" for="ch" forName="composite" refType="w"/>
      <dgm:constr type="h" for="ch" forName="composite" refType="h"/>
      <dgm:constr type="w" for="ch" forName="parallelogramComposite" refType="w"/>
      <dgm:constr type="h" for="ch" forName="parallelogramComposite" refType="h"/>
      <dgm:constr type="w" for="ch" forName="parenttextcomposite" refType="w" fact="0.9"/>
      <dgm:constr type="h" for="ch" forName="parenttextcomposite" refType="h" fact="0.6"/>
      <dgm:constr type="h" for="ch" forName="sibTrans" refType="h" refFor="ch" refForName="composite" op="equ" fact="0.02"/>
      <dgm:constr type="h" for="ch" forName="sibTrans" op="equ"/>
    </dgm:constrLst>
    <dgm:forEach name="nodesForEach" axis="ch" ptType="node">
      <dgm:layoutNode name="parenttextcomposite">
        <dgm:alg type="composite">
          <dgm:param type="ar" val="11"/>
        </dgm:alg>
        <dgm:shape xmlns:r="http://schemas.openxmlformats.org/officeDocument/2006/relationships" r:blip="">
          <dgm:adjLst/>
        </dgm:shape>
        <dgm:constrLst>
          <dgm:constr type="h" for="ch" forName="parenttext" refType="h"/>
          <dgm:constr type="w" for="ch" forName="parenttext" refType="w"/>
        </dgm:constrLst>
        <dgm:layoutNode name="parenttext" styleLbl="revTx">
          <dgm:varLst>
            <dgm:chMax/>
            <dgm:chPref val="2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</dgm:alg>
            </dgm:if>
            <dgm:else name="Name6">
              <dgm:alg type="tx">
                <dgm:param type="parTxLTRAlign" val="r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choose name="Name7">
        <dgm:if name="Name8" axis="ch" ptType="node" func="cnt" op="gte" val="1">
          <dgm:layoutNode name="composite">
            <dgm:alg type="composite">
              <dgm:param type="ar" val="6"/>
            </dgm:alg>
            <dgm:shape xmlns:r="http://schemas.openxmlformats.org/officeDocument/2006/relationships" r:blip="">
              <dgm:adjLst/>
            </dgm:shape>
            <dgm:choose name="Name9">
              <dgm:if name="Name10" func="var" arg="dir" op="equ" val="norm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301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if>
              <dgm:else name="Name11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883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else>
            </dgm:choose>
            <dgm:ruleLst/>
            <dgm:layoutNode name="chevron1" styleLbl="alignNode1">
              <dgm:alg type="sp"/>
              <dgm:choose name="Name12">
                <dgm:if name="Name13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4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2" styleLbl="alignNode1">
              <dgm:alg type="sp"/>
              <dgm:choose name="Name15">
                <dgm:if name="Name16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7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3" styleLbl="alignNode1">
              <dgm:alg type="sp"/>
              <dgm:choose name="Name18">
                <dgm:if name="Name19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0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4" styleLbl="alignNode1">
              <dgm:alg type="sp"/>
              <dgm:choose name="Name21">
                <dgm:if name="Name22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3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5" styleLbl="alignNode1">
              <dgm:alg type="sp"/>
              <dgm:choose name="Name24">
                <dgm:if name="Name25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6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6" styleLbl="alignNode1">
              <dgm:alg type="sp"/>
              <dgm:choose name="Name27">
                <dgm:if name="Name28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9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7" styleLbl="alignNode1">
              <dgm:alg type="sp"/>
              <dgm:choose name="Name30">
                <dgm:if name="Name31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32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ildtext" styleLbl="solidFgAcc1">
              <dgm:varLst>
                <dgm:chMax/>
                <dgm:chPref val="0"/>
                <dgm:bulletEnabled val="1"/>
              </dgm:varLst>
              <dgm:choose name="Name33">
                <dgm:if name="Name34" func="var" arg="dir" op="equ" val="norm">
                  <dgm:alg type="tx">
                    <dgm:param type="parTxLTRAlign" val="l"/>
                    <dgm:param type="txAnchorVertCh" val="t"/>
                  </dgm:alg>
                </dgm:if>
                <dgm:else name="Name35">
                  <dgm:alg type="tx">
                    <dgm:param type="parTxLTRAlign" val="r"/>
                    <dgm:param type="shpTxLTRAlignCh" val="r"/>
                    <dgm:param type="txAnchorVertCh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2"/>
                <dgm:constr type="rMarg" refType="primFontSz" fact="0.2"/>
                <dgm:constr type="tMarg" refType="primFontSz" fact="0.2"/>
                <dgm:constr type="bMarg" refType="primFontSz" fact="0.2"/>
              </dgm:constrLst>
              <dgm:ruleLst>
                <dgm:rule type="primFontSz" val="5" fact="NaN" max="NaN"/>
              </dgm:ruleLst>
            </dgm:layoutNode>
          </dgm:layoutNode>
        </dgm:if>
        <dgm:else name="Name36">
          <dgm:layoutNode name="parallelogramComposite">
            <dgm:alg type="composite">
              <dgm:param type="ar" val="50"/>
            </dgm:alg>
            <dgm:shape xmlns:r="http://schemas.openxmlformats.org/officeDocument/2006/relationships" r:blip="">
              <dgm:adjLst/>
            </dgm:shape>
            <dgm:constrLst>
              <dgm:constr type="l" for="ch" forName="parallelogram1" refType="w" fact="0"/>
              <dgm:constr type="t" for="ch" forName="parallelogram1" refType="h" fact="0"/>
              <dgm:constr type="w" for="ch" forName="parallelogram1" refType="w" fact="0.12"/>
              <dgm:constr type="h" for="ch" forName="parallelogram1" refType="h"/>
              <dgm:constr type="l" for="ch" forName="parallelogram2" refType="w" fact="0.127"/>
              <dgm:constr type="t" for="ch" forName="parallelogram2" refType="h" fact="0"/>
              <dgm:constr type="w" for="ch" forName="parallelogram2" refType="w" fact="0.12"/>
              <dgm:constr type="h" for="ch" forName="parallelogram2" refType="h"/>
              <dgm:constr type="l" for="ch" forName="parallelogram3" refType="w" fact="0.254"/>
              <dgm:constr type="t" for="ch" forName="parallelogram3" refType="h" fact="0"/>
              <dgm:constr type="w" for="ch" forName="parallelogram3" refType="w" fact="0.12"/>
              <dgm:constr type="h" for="ch" forName="parallelogram3" refType="h"/>
              <dgm:constr type="l" for="ch" forName="parallelogram4" refType="w" fact="0.381"/>
              <dgm:constr type="t" for="ch" forName="parallelogram4" refType="h" fact="0"/>
              <dgm:constr type="w" for="ch" forName="parallelogram4" refType="w" fact="0.12"/>
              <dgm:constr type="h" for="ch" forName="parallelogram4" refType="h"/>
              <dgm:constr type="l" for="ch" forName="parallelogram5" refType="w" fact="0.508"/>
              <dgm:constr type="t" for="ch" forName="parallelogram5" refType="h" fact="0"/>
              <dgm:constr type="w" for="ch" forName="parallelogram5" refType="w" fact="0.12"/>
              <dgm:constr type="h" for="ch" forName="parallelogram5" refType="h"/>
              <dgm:constr type="l" for="ch" forName="parallelogram6" refType="w" fact="0.635"/>
              <dgm:constr type="t" for="ch" forName="parallelogram6" refType="h" fact="0"/>
              <dgm:constr type="w" for="ch" forName="parallelogram6" refType="w" fact="0.12"/>
              <dgm:constr type="h" for="ch" forName="parallelogram6" refType="h"/>
              <dgm:constr type="l" for="ch" forName="parallelogram7" refType="w" fact="0.762"/>
              <dgm:constr type="t" for="ch" forName="parallelogram7" refType="h" fact="0"/>
              <dgm:constr type="w" for="ch" forName="parallelogram7" refType="w" fact="0.12"/>
              <dgm:constr type="h" for="ch" forName="parallelogram7" refType="h"/>
            </dgm:constrLst>
            <dgm:ruleLst/>
            <dgm:layoutNode name="parallelogram1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2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3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4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5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6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7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</dgm:layoutNode>
        </dgm:else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AFEE25-F120-4545-8E8C-69A3C70323F0}" type="datetimeFigureOut">
              <a:rPr lang="ru-RU" smtClean="0"/>
              <a:pPr/>
              <a:t>19.03.2020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2F3A83-C6AA-4F5C-A1F1-857AE9ECA5C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16593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2F3A83-C6AA-4F5C-A1F1-857AE9ECA5C4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2F3A83-C6AA-4F5C-A1F1-857AE9ECA5C4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53632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2F3A83-C6AA-4F5C-A1F1-857AE9ECA5C4}" type="slidenum">
              <a:rPr lang="ru-RU" smtClean="0"/>
              <a:pPr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163229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После прений – реплики сторон, последнее слово и чтение приговора.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2F3A83-C6AA-4F5C-A1F1-857AE9ECA5C4}" type="slidenum">
              <a:rPr lang="ru-RU" smtClean="0"/>
              <a:pPr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563370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2F3A83-C6AA-4F5C-A1F1-857AE9ECA5C4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2F3A83-C6AA-4F5C-A1F1-857AE9ECA5C4}" type="slidenum">
              <a:rPr lang="ru-RU" smtClean="0"/>
              <a:pPr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504416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2F3A83-C6AA-4F5C-A1F1-857AE9ECA5C4}" type="slidenum">
              <a:rPr lang="ru-RU" smtClean="0"/>
              <a:pPr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87967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2F3A83-C6AA-4F5C-A1F1-857AE9ECA5C4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86180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2F3A83-C6AA-4F5C-A1F1-857AE9ECA5C4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57766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2F3A83-C6AA-4F5C-A1F1-857AE9ECA5C4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57766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2F3A83-C6AA-4F5C-A1F1-857AE9ECA5C4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47704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2F3A83-C6AA-4F5C-A1F1-857AE9ECA5C4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82182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2F3A83-C6AA-4F5C-A1F1-857AE9ECA5C4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77846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2F3A83-C6AA-4F5C-A1F1-857AE9ECA5C4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80444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2F3A83-C6AA-4F5C-A1F1-857AE9ECA5C4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21888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2FCDB-490A-43A6-9394-271CE21D40D7}" type="datetimeFigureOut">
              <a:rPr lang="ru-RU" smtClean="0"/>
              <a:pPr/>
              <a:t>19.03.2020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6F700-50B2-46C9-A8E1-DB478B3447A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2FCDB-490A-43A6-9394-271CE21D40D7}" type="datetimeFigureOut">
              <a:rPr lang="ru-RU" smtClean="0"/>
              <a:pPr/>
              <a:t>19.03.2020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6F700-50B2-46C9-A8E1-DB478B3447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2FCDB-490A-43A6-9394-271CE21D40D7}" type="datetimeFigureOut">
              <a:rPr lang="ru-RU" smtClean="0"/>
              <a:pPr/>
              <a:t>19.03.2020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6F700-50B2-46C9-A8E1-DB478B3447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2FCDB-490A-43A6-9394-271CE21D40D7}" type="datetimeFigureOut">
              <a:rPr lang="ru-RU" smtClean="0"/>
              <a:pPr/>
              <a:t>19.03.2020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6F700-50B2-46C9-A8E1-DB478B3447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2FCDB-490A-43A6-9394-271CE21D40D7}" type="datetimeFigureOut">
              <a:rPr lang="ru-RU" smtClean="0"/>
              <a:pPr/>
              <a:t>19.03.2020</a:t>
            </a:fld>
            <a:endParaRPr lang="ru-RU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6F700-50B2-46C9-A8E1-DB478B3447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2FCDB-490A-43A6-9394-271CE21D40D7}" type="datetimeFigureOut">
              <a:rPr lang="ru-RU" smtClean="0"/>
              <a:pPr/>
              <a:t>19.03.2020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6F700-50B2-46C9-A8E1-DB478B3447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2FCDB-490A-43A6-9394-271CE21D40D7}" type="datetimeFigureOut">
              <a:rPr lang="ru-RU" smtClean="0"/>
              <a:pPr/>
              <a:t>19.03.2020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6F700-50B2-46C9-A8E1-DB478B3447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2FCDB-490A-43A6-9394-271CE21D40D7}" type="datetimeFigureOut">
              <a:rPr lang="ru-RU" smtClean="0"/>
              <a:pPr/>
              <a:t>19.03.2020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6F700-50B2-46C9-A8E1-DB478B3447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2FCDB-490A-43A6-9394-271CE21D40D7}" type="datetimeFigureOut">
              <a:rPr lang="ru-RU" smtClean="0"/>
              <a:pPr/>
              <a:t>19.03.2020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6F700-50B2-46C9-A8E1-DB478B3447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2FCDB-490A-43A6-9394-271CE21D40D7}" type="datetimeFigureOut">
              <a:rPr lang="ru-RU" smtClean="0"/>
              <a:pPr/>
              <a:t>19.03.2020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6F700-50B2-46C9-A8E1-DB478B3447A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2FCDB-490A-43A6-9394-271CE21D40D7}" type="datetimeFigureOut">
              <a:rPr lang="ru-RU" smtClean="0"/>
              <a:pPr/>
              <a:t>19.03.2020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6F700-50B2-46C9-A8E1-DB478B3447A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9F52FCDB-490A-43A6-9394-271CE21D40D7}" type="datetimeFigureOut">
              <a:rPr lang="ru-RU" smtClean="0"/>
              <a:pPr/>
              <a:t>19.03.2020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72C6F700-50B2-46C9-A8E1-DB478B3447A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B%D0%B0%D1%82%D0%B8%D0%BD%D1%81%D0%BA%D0%B8%D0%B9_%D1%8F%D0%B7%D1%8B%D0%BA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D0%90%D1%80%D0%B1%D0%B8%D1%82%D1%80%D0%B0%D0%B6%D0%BD%D1%8B%D0%B9_%D0%BF%D1%80%D0%BE%D1%86%D0%B5%D1%81%D1%81%D1%83%D0%B0%D0%BB%D1%8C%D0%BD%D1%8B%D0%B9_%D0%BA%D0%BE%D0%B4%D0%B5%D0%BA%D1%81_%D0%A0%D0%BE%D1%81%D1%81%D0%B8%D0%B9%D1%81%D0%BA%D0%BE%D0%B9_%D0%A4%D0%B5%D0%B4%D0%B5%D1%80%D0%B0%D1%86%D0%B8%D0%B8" TargetMode="External"/><Relationship Id="rId5" Type="http://schemas.openxmlformats.org/officeDocument/2006/relationships/hyperlink" Target="http://ru.wikipedia.org/wiki/%D0%93%D1%80%D0%B0%D0%B6%D0%B4%D0%B0%D0%BD%D1%81%D0%BA%D0%B8%D0%B9_%D0%BF%D1%80%D0%BE%D1%86%D0%B5%D1%81%D1%81%D1%83%D0%B0%D0%BB%D1%8C%D0%BD%D1%8B%D0%B9_%D0%BA%D0%BE%D0%B4%D0%B5%D0%BA%D1%81_%D0%A0%D0%BE%D1%81%D1%81%D0%B8%D0%B9%D1%81%D0%BA%D0%BE%D0%B9_%D0%A4%D0%B5%D0%B4%D0%B5%D1%80%D0%B0%D1%86%D0%B8%D0%B8" TargetMode="External"/><Relationship Id="rId4" Type="http://schemas.openxmlformats.org/officeDocument/2006/relationships/hyperlink" Target="http://ru.wikipedia.org/wiki/%D0%A3%D0%B3%D0%BE%D0%BB%D0%BE%D0%B2%D0%BD%D0%BE-%D0%BF%D1%80%D0%BE%D1%86%D0%B5%D1%81%D1%81%D1%83%D0%B0%D0%BB%D1%8C%D0%BD%D1%8B%D0%B9_%D0%BA%D0%BE%D0%B4%D0%B5%D0%BA%D1%81_%D0%A0%D0%BE%D1%81%D1%81%D0%B8%D0%B9%D1%81%D0%BA%D0%BE%D0%B9_%D0%A4%D0%B5%D0%B4%D0%B5%D1%80%D0%B0%D1%86%D0%B8%D0%B8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AE%D1%80%D0%B8%D1%81%D0%BF%D1%80%D1%83%D0%B4%D0%B5%D0%BD%D1%86%D0%B8%D1%8F" TargetMode="External"/><Relationship Id="rId2" Type="http://schemas.openxmlformats.org/officeDocument/2006/relationships/hyperlink" Target="http://ru.wikipedia.org/wiki/%D0%9B%D0%B0%D1%82%D0%B8%D0%BD%D1%81%D0%BA%D0%B8%D0%B9_%D1%8F%D0%B7%D1%8B%D0%BA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yandex.ru/yandsearch?text=%D1%83%D0%BF%D0%BA%20%D1%80%D1%84&amp;img_url=http%3A%2F%2Fbookz.ru%2Fpics%2Fugolovno_287.jpg&amp;pos=2&amp;rpt=simage&amp;nojs=1" TargetMode="External"/><Relationship Id="rId13" Type="http://schemas.openxmlformats.org/officeDocument/2006/relationships/image" Target="../media/image3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openxmlformats.org/officeDocument/2006/relationships/hyperlink" Target="http://images.yandex.ru/yandsearch?p=1&amp;text=%D1%83%D0%BF%D0%BA%20%D1%80%D1%84&amp;img_url=http%3A%2F%2Fwww.bookin.org.ru%2Fbook%2Fmin964644.jpg&amp;pos=39&amp;rpt=simage&amp;nojs=1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image" Target="../media/image2.jpeg"/><Relationship Id="rId5" Type="http://schemas.openxmlformats.org/officeDocument/2006/relationships/diagramQuickStyle" Target="../diagrams/quickStyle1.xml"/><Relationship Id="rId15" Type="http://schemas.openxmlformats.org/officeDocument/2006/relationships/image" Target="../media/image4.jpeg"/><Relationship Id="rId10" Type="http://schemas.openxmlformats.org/officeDocument/2006/relationships/hyperlink" Target="http://images.yandex.ru/yandsearch?p=1&amp;text=%D1%83%D0%BF%D0%BA%20%D1%80%D1%84&amp;img_url=http%3A%2F%2Fwww.ozon.ru%2Fmultimedia%2Fbooks_covers%2F1000025972.jpg&amp;pos=33&amp;rpt=simage&amp;nojs=1" TargetMode="External"/><Relationship Id="rId4" Type="http://schemas.openxmlformats.org/officeDocument/2006/relationships/diagramLayout" Target="../diagrams/layout1.xml"/><Relationship Id="rId9" Type="http://schemas.openxmlformats.org/officeDocument/2006/relationships/image" Target="../media/image1.jpeg"/><Relationship Id="rId14" Type="http://schemas.openxmlformats.org/officeDocument/2006/relationships/hyperlink" Target="http://images.yandex.ru/yandsearch?p=1&amp;text=%D1%83%D0%BF%D0%BA%20%D1%80%D1%84&amp;img_url=http%3A%2F%2Fwww.advgazeta.ru%2Fimg%2Fuploaded%2Fissues%2F2012%2F7%2Fkons_vs_upkrf.jpg&amp;pos=46&amp;rpt=simage&amp;nojs=1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2628836"/>
            <a:ext cx="4631432" cy="1600327"/>
          </a:xfrm>
        </p:spPr>
        <p:txBody>
          <a:bodyPr>
            <a:noAutofit/>
          </a:bodyPr>
          <a:lstStyle/>
          <a:p>
            <a:pPr algn="ctr"/>
            <a:r>
              <a:rPr lang="ru-RU" dirty="0">
                <a:solidFill>
                  <a:srgbClr val="002060"/>
                </a:solidFill>
              </a:rPr>
              <a:t>Процессуальное право: уголовный процесс</a:t>
            </a:r>
          </a:p>
        </p:txBody>
      </p:sp>
    </p:spTree>
    <p:extLst>
      <p:ext uri="{BB962C8B-B14F-4D97-AF65-F5344CB8AC3E}">
        <p14:creationId xmlns:p14="http://schemas.microsoft.com/office/powerpoint/2010/main" val="30606335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dirty="0"/>
              <a:t>СУД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527770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026" name="Picture 2" descr="C:\Users\1\Desktop\7107SLCA5UXK0DCA6CLRRHCAC6HNZBCAO63YBZCAGNNLTNCAN3RY4YCAFYOTA1CAINM07GCA2F3B07CAFKX5NPCADAD801CAF8B4VOCAUQQVKHCAXNZF69CA70CLXUCACE2Q26CAENFQ0TCAH46MUWCANDSFDL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28596" y="214290"/>
            <a:ext cx="1905000" cy="1428750"/>
          </a:xfrm>
          <a:prstGeom prst="rect">
            <a:avLst/>
          </a:prstGeom>
          <a:noFill/>
          <a:ln w="38100">
            <a:solidFill>
              <a:srgbClr val="FFFF00"/>
            </a:solidFill>
          </a:ln>
        </p:spPr>
      </p:pic>
    </p:spTree>
    <p:extLst>
      <p:ext uri="{BB962C8B-B14F-4D97-AF65-F5344CB8AC3E}">
        <p14:creationId xmlns:p14="http://schemas.microsoft.com/office/powerpoint/2010/main" val="11857571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00954" cy="1143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dirty="0"/>
              <a:t>ДОКАЗАТЕЛЬСТВА – КЛЮЧЕВОЙ ЭЛЕМЕНТ ПРОЦЕССА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980928"/>
          </a:xfrm>
        </p:spPr>
        <p:txBody>
          <a:bodyPr/>
          <a:lstStyle/>
          <a:p>
            <a:r>
              <a:rPr lang="ru-RU" b="1" dirty="0"/>
              <a:t>ПОКАЗАНИЯ</a:t>
            </a:r>
          </a:p>
          <a:p>
            <a:r>
              <a:rPr lang="ru-RU" b="1" dirty="0"/>
              <a:t>ПРОТОКОЛЫ</a:t>
            </a:r>
          </a:p>
          <a:p>
            <a:r>
              <a:rPr lang="ru-RU" b="1" dirty="0"/>
              <a:t>ДОКУМЕНТЫ</a:t>
            </a:r>
          </a:p>
          <a:p>
            <a:r>
              <a:rPr lang="ru-RU" b="1" dirty="0"/>
              <a:t>АУДИОЗАПИСИ</a:t>
            </a:r>
          </a:p>
          <a:p>
            <a:r>
              <a:rPr lang="ru-RU" b="1" dirty="0"/>
              <a:t>ВИДЕОЗАПИСИ</a:t>
            </a:r>
          </a:p>
          <a:p>
            <a:r>
              <a:rPr lang="ru-RU" b="1" dirty="0"/>
              <a:t>ВЕЩИ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51521" y="4293096"/>
            <a:ext cx="8600954" cy="230832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cap="none" spc="0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Обязанность доказывания </a:t>
            </a:r>
          </a:p>
          <a:p>
            <a:pPr algn="ctr"/>
            <a:r>
              <a:rPr lang="ru-RU" sz="4800" b="1" cap="none" spc="0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вины</a:t>
            </a:r>
          </a:p>
          <a:p>
            <a:pPr algn="ctr"/>
            <a:r>
              <a:rPr lang="ru-RU" sz="48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лежит на обвинении</a:t>
            </a:r>
            <a:endParaRPr lang="ru-RU" sz="4800" b="1" cap="none" spc="0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28025" y="1556791"/>
            <a:ext cx="3619566" cy="2554545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solidFill>
                  <a:srgbClr val="002060"/>
                </a:solidFill>
              </a:rPr>
              <a:t>Не имеют силы доказательства, полученные с нарушением закона</a:t>
            </a:r>
          </a:p>
        </p:txBody>
      </p:sp>
    </p:spTree>
    <p:extLst>
      <p:ext uri="{BB962C8B-B14F-4D97-AF65-F5344CB8AC3E}">
        <p14:creationId xmlns:p14="http://schemas.microsoft.com/office/powerpoint/2010/main" val="33214346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dirty="0"/>
              <a:t>МЕРЫ ПРОЦЕССУАЛЬНОГО ПРИНУЖДЕНИЯ: ЗАДЕРЖАНИЕ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044823"/>
          </a:xfrm>
        </p:spPr>
        <p:txBody>
          <a:bodyPr/>
          <a:lstStyle/>
          <a:p>
            <a:r>
              <a:rPr lang="ru-RU" dirty="0"/>
              <a:t>ЧЕЛОВЕК  ЗАСТИГНУТ НА МЕСТЕ ПРЕСТУПЛЕНИЯ</a:t>
            </a:r>
          </a:p>
          <a:p>
            <a:r>
              <a:rPr lang="ru-RU" dirty="0"/>
              <a:t>ПО УКАЗАНИЮ ПОТЕРПЕВШИХ ИЛИ СВИДЕТЕЛЯ</a:t>
            </a:r>
          </a:p>
          <a:p>
            <a:r>
              <a:rPr lang="ru-RU" dirty="0"/>
              <a:t>НЕИЗВЕСТНО МЕСТО ЖИТЕЛЬСТВА</a:t>
            </a:r>
          </a:p>
          <a:p>
            <a:r>
              <a:rPr lang="ru-RU" dirty="0"/>
              <a:t>НЕ УСТАНОВЛЕНА ЛИЧНОСТЬ</a:t>
            </a: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881143754"/>
              </p:ext>
            </p:extLst>
          </p:nvPr>
        </p:nvGraphicFramePr>
        <p:xfrm>
          <a:off x="323528" y="3645024"/>
          <a:ext cx="8496944" cy="29681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2797076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dirty="0"/>
              <a:t>МЕРЫ ПРЕСЕЧЕНИЯ ДЛЯ ОБВИНЯЕМЫХ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ПОДПИСКА О НЕВЫЕЗДЕ</a:t>
            </a:r>
          </a:p>
          <a:p>
            <a:r>
              <a:rPr lang="ru-RU" b="1" dirty="0"/>
              <a:t>ЛИЧНОЕ ПОРУЧИТЕЛЬСТВО</a:t>
            </a:r>
          </a:p>
          <a:p>
            <a:r>
              <a:rPr lang="ru-RU" b="1" dirty="0"/>
              <a:t>ДОМАШНИЙ АРЕСТ</a:t>
            </a:r>
          </a:p>
          <a:p>
            <a:r>
              <a:rPr lang="ru-RU" b="1" dirty="0"/>
              <a:t>ЗАЛОГ</a:t>
            </a:r>
          </a:p>
          <a:p>
            <a:r>
              <a:rPr lang="ru-RU" b="1" dirty="0"/>
              <a:t>ЗАКЛЮЧЕНИЕ ПОД СТРАЖУ – ДВА МЕСЯЦА </a:t>
            </a:r>
            <a:r>
              <a:rPr lang="ru-RU" dirty="0">
                <a:solidFill>
                  <a:srgbClr val="FFFF00"/>
                </a:solidFill>
              </a:rPr>
              <a:t>(только по решению суда, если статья предполагает наказание свыше 2 лет, или невозможно применение более мягкой меры )</a:t>
            </a:r>
          </a:p>
        </p:txBody>
      </p:sp>
    </p:spTree>
    <p:extLst>
      <p:ext uri="{BB962C8B-B14F-4D97-AF65-F5344CB8AC3E}">
        <p14:creationId xmlns:p14="http://schemas.microsoft.com/office/powerpoint/2010/main" val="26487773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dirty="0"/>
              <a:t>ДОСУДЕБНОЕ ПРОИЗВОДСТВО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>
                <a:solidFill>
                  <a:srgbClr val="FFFF00"/>
                </a:solidFill>
              </a:rPr>
              <a:t>ПОВОД:</a:t>
            </a:r>
          </a:p>
          <a:p>
            <a:pPr marL="0" indent="0">
              <a:buNone/>
            </a:pPr>
            <a:r>
              <a:rPr lang="ru-RU" dirty="0"/>
              <a:t>Заявление, сообщение о преступлении, явка с повинной</a:t>
            </a:r>
          </a:p>
          <a:p>
            <a:endParaRPr lang="ru-RU" dirty="0"/>
          </a:p>
          <a:p>
            <a:r>
              <a:rPr lang="ru-RU" b="1" dirty="0">
                <a:solidFill>
                  <a:srgbClr val="FFFF00"/>
                </a:solidFill>
              </a:rPr>
              <a:t>ОСНОВАНИЕ:</a:t>
            </a:r>
          </a:p>
          <a:p>
            <a:pPr marL="0" indent="0">
              <a:buNone/>
            </a:pPr>
            <a:r>
              <a:rPr lang="ru-RU" dirty="0"/>
              <a:t>Наличие признаков преступления</a:t>
            </a:r>
          </a:p>
          <a:p>
            <a:endParaRPr lang="ru-RU" dirty="0"/>
          </a:p>
          <a:p>
            <a:r>
              <a:rPr lang="ru-RU" b="1" dirty="0">
                <a:solidFill>
                  <a:srgbClr val="FFFF00"/>
                </a:solidFill>
              </a:rPr>
              <a:t>ОФОРМЛЕНИЕ:</a:t>
            </a:r>
          </a:p>
          <a:p>
            <a:pPr marL="0" indent="0">
              <a:buNone/>
            </a:pPr>
            <a:r>
              <a:rPr lang="ru-RU" dirty="0"/>
              <a:t>Постановление о возбуждении уголовного дела</a:t>
            </a:r>
          </a:p>
        </p:txBody>
      </p:sp>
    </p:spTree>
    <p:extLst>
      <p:ext uri="{BB962C8B-B14F-4D97-AF65-F5344CB8AC3E}">
        <p14:creationId xmlns:p14="http://schemas.microsoft.com/office/powerpoint/2010/main" val="21540722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dirty="0"/>
              <a:t>ПРЕДВАРИТЕЛЬНОЕ РАССЛЕДОВАНИЕ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3178696" cy="1245816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ДОЗНАНИЕ</a:t>
            </a:r>
          </a:p>
          <a:p>
            <a:r>
              <a:rPr lang="ru-RU" dirty="0"/>
              <a:t>(по постановлению следователя)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457200" y="2780929"/>
            <a:ext cx="5338936" cy="3345234"/>
          </a:xfrm>
        </p:spPr>
        <p:txBody>
          <a:bodyPr/>
          <a:lstStyle/>
          <a:p>
            <a:r>
              <a:rPr lang="ru-RU" dirty="0"/>
              <a:t>Допрос</a:t>
            </a:r>
          </a:p>
          <a:p>
            <a:r>
              <a:rPr lang="ru-RU" dirty="0"/>
              <a:t>Очная ставка</a:t>
            </a:r>
          </a:p>
          <a:p>
            <a:r>
              <a:rPr lang="ru-RU" dirty="0"/>
              <a:t>Опознание</a:t>
            </a:r>
          </a:p>
          <a:p>
            <a:r>
              <a:rPr lang="ru-RU" dirty="0"/>
              <a:t>Выемка  (изъятие)</a:t>
            </a:r>
          </a:p>
          <a:p>
            <a:r>
              <a:rPr lang="ru-RU" dirty="0"/>
              <a:t>Постановление о привлечении </a:t>
            </a:r>
          </a:p>
          <a:p>
            <a:pPr marL="0" indent="0">
              <a:buNone/>
            </a:pPr>
            <a:r>
              <a:rPr lang="ru-RU" dirty="0"/>
              <a:t>в качестве обвиняемого</a:t>
            </a:r>
          </a:p>
          <a:p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813768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СЛЕДСТВИЕ</a:t>
            </a:r>
          </a:p>
          <a:p>
            <a:r>
              <a:rPr lang="ru-RU" dirty="0"/>
              <a:t>(по решению суда)</a:t>
            </a:r>
          </a:p>
        </p:txBody>
      </p:sp>
      <p:sp>
        <p:nvSpPr>
          <p:cNvPr id="7" name="Объект 6"/>
          <p:cNvSpPr>
            <a:spLocks noGrp="1"/>
          </p:cNvSpPr>
          <p:nvPr>
            <p:ph sz="quarter" idx="4"/>
          </p:nvPr>
        </p:nvSpPr>
        <p:spPr>
          <a:xfrm>
            <a:off x="5076056" y="2492896"/>
            <a:ext cx="3816423" cy="3024335"/>
          </a:xfrm>
        </p:spPr>
        <p:txBody>
          <a:bodyPr>
            <a:normAutofit/>
          </a:bodyPr>
          <a:lstStyle/>
          <a:p>
            <a:r>
              <a:rPr lang="ru-RU" dirty="0"/>
              <a:t>Предсудебное обвинение</a:t>
            </a:r>
          </a:p>
          <a:p>
            <a:r>
              <a:rPr lang="ru-RU" dirty="0"/>
              <a:t>Заключение под стражу</a:t>
            </a:r>
          </a:p>
          <a:p>
            <a:r>
              <a:rPr lang="ru-RU" dirty="0"/>
              <a:t>Домашний арест</a:t>
            </a:r>
          </a:p>
          <a:p>
            <a:r>
              <a:rPr lang="ru-RU" dirty="0"/>
              <a:t>Установление контроля</a:t>
            </a:r>
          </a:p>
          <a:p>
            <a:r>
              <a:rPr lang="ru-RU" dirty="0"/>
              <a:t>Прослушивание </a:t>
            </a:r>
          </a:p>
          <a:p>
            <a:r>
              <a:rPr lang="ru-RU" dirty="0"/>
              <a:t>Обыск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67544" y="5517232"/>
            <a:ext cx="8208912" cy="1077218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solidFill>
                  <a:schemeClr val="bg1"/>
                </a:solidFill>
              </a:rPr>
              <a:t>Все действия следственных органов протоколируются</a:t>
            </a:r>
          </a:p>
        </p:txBody>
      </p:sp>
    </p:spTree>
    <p:extLst>
      <p:ext uri="{BB962C8B-B14F-4D97-AF65-F5344CB8AC3E}">
        <p14:creationId xmlns:p14="http://schemas.microsoft.com/office/powerpoint/2010/main" val="26660383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dirty="0"/>
              <a:t>ПРАВА ОБВИНЯЕМОГО</a:t>
            </a:r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2620888"/>
          </a:xfrm>
        </p:spPr>
        <p:txBody>
          <a:bodyPr/>
          <a:lstStyle/>
          <a:p>
            <a:r>
              <a:rPr lang="ru-RU" dirty="0"/>
              <a:t>ОЗНАКОМЛЕНИЕ С ДЕЛОМ (фиксируется в протоколе)</a:t>
            </a:r>
          </a:p>
          <a:p>
            <a:endParaRPr lang="ru-RU" dirty="0"/>
          </a:p>
          <a:p>
            <a:r>
              <a:rPr lang="ru-RU" dirty="0"/>
              <a:t>ОБРАЩЕНИЕ С ХОДАТАЙСТВОМ</a:t>
            </a:r>
          </a:p>
          <a:p>
            <a:endParaRPr lang="ru-RU" dirty="0"/>
          </a:p>
          <a:p>
            <a:r>
              <a:rPr lang="ru-RU" dirty="0"/>
              <a:t>ОБРАЩЕНИЕ С ЗАЯВЛЕНИЕМ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67544" y="3717032"/>
            <a:ext cx="8208912" cy="3108543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chemeClr val="bg1"/>
                </a:solidFill>
              </a:rPr>
              <a:t>Должностные лица несут ответственность за незаконное применение  мер принуждения (ст. 31 УК РФ), угрозы, насильственные действия, незаконное задержание,  привлечение невиновных к уголовной ответственности и пр.</a:t>
            </a:r>
          </a:p>
          <a:p>
            <a:pPr algn="ctr"/>
            <a:r>
              <a:rPr lang="ru-RU" sz="2800" b="1" dirty="0">
                <a:solidFill>
                  <a:schemeClr val="bg1"/>
                </a:solidFill>
              </a:rPr>
              <a:t>Потерпевшим в таком случае возмещается  вред (ст.1070 ГК РФ).</a:t>
            </a:r>
          </a:p>
        </p:txBody>
      </p:sp>
    </p:spTree>
    <p:extLst>
      <p:ext uri="{BB962C8B-B14F-4D97-AF65-F5344CB8AC3E}">
        <p14:creationId xmlns:p14="http://schemas.microsoft.com/office/powerpoint/2010/main" val="7522381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dirty="0"/>
              <a:t>ДЕЙСТВИЯ ПРОКУРОРА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2730222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Проверить дело</a:t>
            </a:r>
          </a:p>
          <a:p>
            <a:r>
              <a:rPr lang="ru-RU" dirty="0"/>
              <a:t>Внести изменения</a:t>
            </a:r>
          </a:p>
          <a:p>
            <a:r>
              <a:rPr lang="ru-RU" dirty="0"/>
              <a:t>Вернуть дело на доследование</a:t>
            </a:r>
          </a:p>
          <a:p>
            <a:r>
              <a:rPr lang="ru-RU" dirty="0"/>
              <a:t>Прекратить дело при наличии оснований</a:t>
            </a:r>
          </a:p>
          <a:p>
            <a:r>
              <a:rPr lang="ru-RU" dirty="0"/>
              <a:t>Утвердить обвинительное заключение и направить дело в суд</a:t>
            </a:r>
          </a:p>
          <a:p>
            <a:r>
              <a:rPr lang="ru-RU" dirty="0"/>
              <a:t>Выступить в суде со стороны обвинения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079612" y="3926974"/>
            <a:ext cx="6984776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dirty="0"/>
              <a:t>ОСНОВАНИЯ ДЛЯ ПРЕКРАЩЕНИЯ ДЕЛА: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51520" y="4509120"/>
            <a:ext cx="8640960" cy="2246769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2800" dirty="0">
                <a:solidFill>
                  <a:schemeClr val="bg1"/>
                </a:solidFill>
              </a:rPr>
              <a:t>Истечение срока давности уголовного преследования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800" dirty="0">
                <a:solidFill>
                  <a:schemeClr val="bg1"/>
                </a:solidFill>
              </a:rPr>
              <a:t>Непричастность обвиняемого к преступлению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800" dirty="0">
                <a:solidFill>
                  <a:schemeClr val="bg1"/>
                </a:solidFill>
              </a:rPr>
              <a:t>Отсутствие события преступления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800" dirty="0">
                <a:solidFill>
                  <a:schemeClr val="bg1"/>
                </a:solidFill>
              </a:rPr>
              <a:t>Отсутствие вины </a:t>
            </a:r>
          </a:p>
        </p:txBody>
      </p:sp>
    </p:spTree>
    <p:extLst>
      <p:ext uri="{BB962C8B-B14F-4D97-AF65-F5344CB8AC3E}">
        <p14:creationId xmlns:p14="http://schemas.microsoft.com/office/powerpoint/2010/main" val="6470031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dirty="0"/>
              <a:t>СУДЕБНОЕ ПРОИЗВОДСТВО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8431892"/>
              </p:ext>
            </p:extLst>
          </p:nvPr>
        </p:nvGraphicFramePr>
        <p:xfrm>
          <a:off x="457200" y="1196975"/>
          <a:ext cx="8229600" cy="54721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626129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b="0" dirty="0"/>
              <a:t>ПРИГОВОР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197361"/>
          </a:xfrm>
        </p:spPr>
        <p:txBody>
          <a:bodyPr>
            <a:normAutofit lnSpcReduction="10000"/>
          </a:bodyPr>
          <a:lstStyle/>
          <a:p>
            <a:r>
              <a:rPr lang="ru-RU" sz="3200" dirty="0"/>
              <a:t>Выносится именем Российской Федерации </a:t>
            </a:r>
          </a:p>
          <a:p>
            <a:r>
              <a:rPr lang="ru-RU" sz="3200" b="1" dirty="0">
                <a:solidFill>
                  <a:srgbClr val="FFFF00"/>
                </a:solidFill>
              </a:rPr>
              <a:t>Должен быть законным, обоснованным, справедливым</a:t>
            </a:r>
          </a:p>
          <a:p>
            <a:r>
              <a:rPr lang="ru-RU" sz="3200" dirty="0"/>
              <a:t>Вступает в законную силу через 10 суток</a:t>
            </a:r>
          </a:p>
          <a:p>
            <a:r>
              <a:rPr lang="ru-RU" sz="3200" dirty="0"/>
              <a:t>Может быть обжалован в кассационном или апелляционном порядке, а также в порядке надзора</a:t>
            </a:r>
          </a:p>
          <a:p>
            <a:endParaRPr lang="ru-RU" dirty="0"/>
          </a:p>
          <a:p>
            <a:endParaRPr lang="ru-RU" dirty="0"/>
          </a:p>
        </p:txBody>
      </p:sp>
      <p:pic>
        <p:nvPicPr>
          <p:cNvPr id="38914" name="Picture 2" descr="http://im0-tub-ru.yandex.net/i?id=230162866-23-7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43702" y="1643050"/>
            <a:ext cx="2143140" cy="1500198"/>
          </a:xfrm>
          <a:prstGeom prst="rect">
            <a:avLst/>
          </a:prstGeom>
          <a:noFill/>
        </p:spPr>
      </p:pic>
      <p:pic>
        <p:nvPicPr>
          <p:cNvPr id="38918" name="Picture 6" descr="http://www.bookin.org.ru/book/39774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0"/>
            <a:ext cx="1365227" cy="192417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159958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19CA138-DE35-402E-9D6D-D3FEAE647AD9}"/>
              </a:ext>
            </a:extLst>
          </p:cNvPr>
          <p:cNvSpPr txBox="1"/>
          <p:nvPr/>
        </p:nvSpPr>
        <p:spPr>
          <a:xfrm>
            <a:off x="827584" y="1628800"/>
            <a:ext cx="748883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dirty="0"/>
              <a:t>Изучить и законспектировать лекцию!</a:t>
            </a:r>
          </a:p>
        </p:txBody>
      </p:sp>
    </p:spTree>
    <p:extLst>
      <p:ext uri="{BB962C8B-B14F-4D97-AF65-F5344CB8AC3E}">
        <p14:creationId xmlns:p14="http://schemas.microsoft.com/office/powerpoint/2010/main" val="35473057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5416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/>
              <a:t>Кассационное производство, также кассация (</a:t>
            </a:r>
            <a:r>
              <a:rPr lang="ru-RU" dirty="0">
                <a:hlinkClick r:id="rId3" action="ppaction://hlinkfile" tooltip="Латинский язык"/>
              </a:rPr>
              <a:t>лат.</a:t>
            </a:r>
            <a:r>
              <a:rPr lang="ru-RU" dirty="0"/>
              <a:t> </a:t>
            </a:r>
            <a:r>
              <a:rPr lang="la-Latn" i="1" dirty="0"/>
              <a:t>cassatio</a:t>
            </a:r>
            <a:r>
              <a:rPr lang="ru-RU" dirty="0"/>
              <a:t> — «отмена, уничтожение») 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3116"/>
            <a:ext cx="8229600" cy="3983047"/>
          </a:xfrm>
        </p:spPr>
        <p:txBody>
          <a:bodyPr>
            <a:normAutofit lnSpcReduction="10000"/>
          </a:bodyPr>
          <a:lstStyle/>
          <a:p>
            <a:r>
              <a:rPr lang="ru-RU" sz="2800" dirty="0">
                <a:solidFill>
                  <a:srgbClr val="FFFF00"/>
                </a:solidFill>
              </a:rPr>
              <a:t>Проверка</a:t>
            </a:r>
            <a:r>
              <a:rPr lang="ru-RU" sz="2800" dirty="0"/>
              <a:t> вышестоящими судами </a:t>
            </a:r>
            <a:r>
              <a:rPr lang="ru-RU" sz="2800" dirty="0">
                <a:solidFill>
                  <a:srgbClr val="FFFF00"/>
                </a:solidFill>
              </a:rPr>
              <a:t>законности и обоснованности </a:t>
            </a:r>
            <a:r>
              <a:rPr lang="ru-RU" sz="2800" dirty="0"/>
              <a:t>постановлений суда, вступивших или не вступивших в законную силу. </a:t>
            </a:r>
          </a:p>
          <a:p>
            <a:r>
              <a:rPr lang="ru-RU" sz="2800" dirty="0"/>
              <a:t>В России осуществляется в соответствии с </a:t>
            </a:r>
            <a:r>
              <a:rPr lang="ru-RU" sz="2800" dirty="0">
                <a:hlinkClick r:id="rId4" action="ppaction://hlinkfile" tooltip="Уголовно-процессуальный кодекс Российской Федерации"/>
              </a:rPr>
              <a:t>уголовно-процессуальным</a:t>
            </a:r>
            <a:r>
              <a:rPr lang="ru-RU" sz="2800" dirty="0"/>
              <a:t>, </a:t>
            </a:r>
            <a:r>
              <a:rPr lang="ru-RU" sz="2800" dirty="0">
                <a:hlinkClick r:id="rId5" action="ppaction://hlinkfile" tooltip="Гражданский процессуальный кодекс Российской Федерации"/>
              </a:rPr>
              <a:t>гражданско-процессуальным</a:t>
            </a:r>
            <a:r>
              <a:rPr lang="ru-RU" sz="2800" dirty="0"/>
              <a:t> и </a:t>
            </a:r>
            <a:r>
              <a:rPr lang="ru-RU" sz="2800" dirty="0">
                <a:hlinkClick r:id="rId6" action="ppaction://hlinkfile" tooltip="Арбитражный процессуальный кодекс Российской Федерации"/>
              </a:rPr>
              <a:t>арбитражным процессуальным кодексами Российской Федерации</a:t>
            </a:r>
            <a:r>
              <a:rPr lang="ru-RU" sz="2800" dirty="0"/>
              <a:t>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15436" cy="2225668"/>
          </a:xfrm>
        </p:spPr>
        <p:txBody>
          <a:bodyPr>
            <a:normAutofit fontScale="90000"/>
          </a:bodyPr>
          <a:lstStyle/>
          <a:p>
            <a:r>
              <a:rPr lang="ru-RU" dirty="0"/>
              <a:t>Апелляция (от </a:t>
            </a:r>
            <a:r>
              <a:rPr lang="ru-RU" dirty="0">
                <a:hlinkClick r:id="rId2" action="ppaction://hlinkfile" tooltip="Латинский язык"/>
              </a:rPr>
              <a:t>лат.</a:t>
            </a:r>
            <a:r>
              <a:rPr lang="ru-RU" dirty="0"/>
              <a:t> </a:t>
            </a:r>
            <a:r>
              <a:rPr lang="la-Latn" i="1" dirty="0"/>
              <a:t>appellatio</a:t>
            </a:r>
            <a:r>
              <a:rPr lang="ru-RU" dirty="0"/>
              <a:t> — обращение, поиск справедливости) в </a:t>
            </a:r>
            <a:r>
              <a:rPr lang="ru-RU" dirty="0">
                <a:hlinkClick r:id="rId3" action="ppaction://hlinkfile" tooltip="Юриспруденция"/>
              </a:rPr>
              <a:t>юриспруденции</a:t>
            </a:r>
            <a:r>
              <a:rPr lang="ru-RU" dirty="0"/>
              <a:t> — процедура по проверке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71744"/>
            <a:ext cx="8229600" cy="3554419"/>
          </a:xfrm>
        </p:spPr>
        <p:txBody>
          <a:bodyPr>
            <a:normAutofit/>
          </a:bodyPr>
          <a:lstStyle/>
          <a:p>
            <a:r>
              <a:rPr lang="ru-RU" i="1" dirty="0">
                <a:solidFill>
                  <a:srgbClr val="FFFF00"/>
                </a:solidFill>
              </a:rPr>
              <a:t>Пересмотр </a:t>
            </a:r>
            <a:r>
              <a:rPr lang="ru-RU" i="1" dirty="0"/>
              <a:t>высшей инстанцией обжалованного неокончательного </a:t>
            </a:r>
            <a:r>
              <a:rPr lang="ru-RU" i="1" dirty="0">
                <a:solidFill>
                  <a:srgbClr val="FFFF00"/>
                </a:solidFill>
              </a:rPr>
              <a:t>приговора</a:t>
            </a:r>
            <a:r>
              <a:rPr lang="ru-RU" i="1" dirty="0"/>
              <a:t> низшего суда в его основаниях как фактических, так и юридических, но в пределах принесенной жалобы. </a:t>
            </a:r>
          </a:p>
          <a:p>
            <a:r>
              <a:rPr lang="ru-RU" i="1" dirty="0"/>
              <a:t>Апелляционная инстанция, подобно первой, рассматривает дело по существу и постановляет по нему приговор, совершенно заменяющий приговор низшего суда, хотя по содержанию могущий быть одинаковым с ним.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dirty="0"/>
              <a:t>СУД ПРИСЯЖНЫХ ЗАСЕДАТЕЛЕЙ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3456383"/>
          </a:xfrm>
        </p:spPr>
        <p:txBody>
          <a:bodyPr>
            <a:noAutofit/>
          </a:bodyPr>
          <a:lstStyle/>
          <a:p>
            <a:r>
              <a:rPr lang="ru-RU" sz="2800" dirty="0"/>
              <a:t>Рассматривает дела по особо тяжким преступлениям</a:t>
            </a:r>
          </a:p>
          <a:p>
            <a:r>
              <a:rPr lang="ru-RU" sz="2800" dirty="0"/>
              <a:t>Дела, относящиеся к компетенции областных и краевых судов</a:t>
            </a:r>
          </a:p>
          <a:p>
            <a:r>
              <a:rPr lang="ru-RU" sz="2800" dirty="0"/>
              <a:t>Приглашаются по ходатайству обвиняемого</a:t>
            </a:r>
          </a:p>
          <a:p>
            <a:r>
              <a:rPr lang="ru-RU" sz="2800" dirty="0"/>
              <a:t>Обеспечивают справедливое наказание преступнику</a:t>
            </a:r>
          </a:p>
          <a:p>
            <a:endParaRPr lang="ru-RU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484602" y="4653136"/>
            <a:ext cx="8208912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dirty="0"/>
              <a:t>РОЛЬ ПРИСЯЖНЫХ ЗАСЕДАТЕЛЕЙ - ОПРЕДЕЛИТЬ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1520" y="5301208"/>
            <a:ext cx="8640960" cy="120032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b="1" dirty="0">
                <a:solidFill>
                  <a:srgbClr val="C00000"/>
                </a:solidFill>
              </a:rPr>
              <a:t>ДОКАЗАНО ЛИ НАЛИЧИЕ ПРЕСТУПНОГО ДЕЯНИЯ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b="1" dirty="0">
                <a:solidFill>
                  <a:srgbClr val="C00000"/>
                </a:solidFill>
              </a:rPr>
              <a:t>ДОКАЗАНА ЛИ ПРИЧАСТНОСТЬ ПОДСУДИМОГО К ПРЕСТУПЛЕНИЮ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b="1" dirty="0">
                <a:solidFill>
                  <a:srgbClr val="C00000"/>
                </a:solidFill>
              </a:rPr>
              <a:t>ВИНОВЕН ЛИ ПОДСУДИМЫЙ В СОВЕРШЕНИИ  ПРЕСТУПЛЕНИЯ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b="1" dirty="0"/>
              <a:t>ЗАСЛУЖИВАЕТ ЛИ ПОДСУДИМЫЙ СНИСХОЖДЕНИЯ</a:t>
            </a:r>
          </a:p>
        </p:txBody>
      </p:sp>
    </p:spTree>
    <p:extLst>
      <p:ext uri="{BB962C8B-B14F-4D97-AF65-F5344CB8AC3E}">
        <p14:creationId xmlns:p14="http://schemas.microsoft.com/office/powerpoint/2010/main" val="308479996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dirty="0"/>
              <a:t>КОЛЛЕГИЯ ПРИСЯЖНЫХ</a:t>
            </a:r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ГАРАНТИИ СПРАВЕДЛИВОСТИ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486373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Метод случайной выборки</a:t>
            </a:r>
          </a:p>
          <a:p>
            <a:r>
              <a:rPr lang="ru-RU" dirty="0"/>
              <a:t>Право отвода и самоотвода</a:t>
            </a:r>
          </a:p>
          <a:p>
            <a:r>
              <a:rPr lang="ru-RU" dirty="0"/>
              <a:t>Количество</a:t>
            </a:r>
            <a:r>
              <a:rPr lang="ru-RU" sz="3200" dirty="0"/>
              <a:t> 12 + 2 </a:t>
            </a:r>
            <a:r>
              <a:rPr lang="ru-RU" dirty="0"/>
              <a:t>запасных</a:t>
            </a:r>
          </a:p>
          <a:p>
            <a:r>
              <a:rPr lang="ru-RU" dirty="0"/>
              <a:t>Принятие присяги</a:t>
            </a:r>
          </a:p>
          <a:p>
            <a:r>
              <a:rPr lang="ru-RU" dirty="0"/>
              <a:t>Тайна совещательной комнаты</a:t>
            </a:r>
          </a:p>
          <a:p>
            <a:r>
              <a:rPr lang="ru-RU" dirty="0"/>
              <a:t>Принцип неразглашения</a:t>
            </a:r>
          </a:p>
          <a:p>
            <a:pPr marL="0" indent="0">
              <a:buNone/>
            </a:pPr>
            <a:r>
              <a:rPr lang="ru-RU" dirty="0"/>
              <a:t> </a:t>
            </a:r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ПРАВА И ОБЯЗАННОСТИ ПРИСЯЖНЫХ</a:t>
            </a:r>
          </a:p>
        </p:txBody>
      </p:sp>
      <p:sp>
        <p:nvSpPr>
          <p:cNvPr id="10" name="Объект 9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2982317"/>
          </a:xfrm>
        </p:spPr>
        <p:txBody>
          <a:bodyPr/>
          <a:lstStyle/>
          <a:p>
            <a:r>
              <a:rPr lang="ru-RU" dirty="0"/>
              <a:t>Участие в исследовании</a:t>
            </a:r>
          </a:p>
          <a:p>
            <a:r>
              <a:rPr lang="ru-RU" dirty="0"/>
              <a:t>Осмотр документов и </a:t>
            </a:r>
            <a:r>
              <a:rPr lang="ru-RU" dirty="0" err="1"/>
              <a:t>вещдоков</a:t>
            </a:r>
            <a:endParaRPr lang="ru-RU" dirty="0"/>
          </a:p>
          <a:p>
            <a:r>
              <a:rPr lang="ru-RU" dirty="0"/>
              <a:t>Ведение записи заседания</a:t>
            </a:r>
          </a:p>
          <a:p>
            <a:r>
              <a:rPr lang="ru-RU" dirty="0"/>
              <a:t>Ответы на вопросы вопросного листа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28891" y="5229199"/>
            <a:ext cx="8305351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3600" b="1" dirty="0"/>
              <a:t>ВЕРДИКТ</a:t>
            </a:r>
            <a:r>
              <a:rPr lang="ru-RU" sz="3600" dirty="0"/>
              <a:t> – РЕШЕНИЕ ПРИСЯЖНЫХ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30524" y="6021288"/>
            <a:ext cx="3277380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dirty="0"/>
              <a:t>ОПРАВДАТЕЛЬНЫЙ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456862" y="6045188"/>
            <a:ext cx="3277380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dirty="0"/>
              <a:t>ОБВИНИТЕЛЬНЫЙ</a:t>
            </a:r>
          </a:p>
        </p:txBody>
      </p:sp>
    </p:spTree>
    <p:extLst>
      <p:ext uri="{BB962C8B-B14F-4D97-AF65-F5344CB8AC3E}">
        <p14:creationId xmlns:p14="http://schemas.microsoft.com/office/powerpoint/2010/main" val="9755987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188640"/>
            <a:ext cx="5616624" cy="850106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dirty="0">
                <a:solidFill>
                  <a:srgbClr val="002060"/>
                </a:solidFill>
              </a:rPr>
              <a:t>СТРУКТУРА УПК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143959"/>
              </p:ext>
            </p:extLst>
          </p:nvPr>
        </p:nvGraphicFramePr>
        <p:xfrm>
          <a:off x="-540568" y="1052736"/>
          <a:ext cx="10153128" cy="561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66562" name="Picture 2" descr="http://im7-tub-ru.yandex.net/i?id=161233181-49-72&amp;n=21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28596" y="214290"/>
            <a:ext cx="1500198" cy="2393933"/>
          </a:xfrm>
          <a:prstGeom prst="rect">
            <a:avLst/>
          </a:prstGeom>
          <a:noFill/>
          <a:ln w="38100">
            <a:solidFill>
              <a:srgbClr val="FFFF00"/>
            </a:solidFill>
          </a:ln>
        </p:spPr>
      </p:pic>
      <p:pic>
        <p:nvPicPr>
          <p:cNvPr id="66564" name="Picture 4" descr="http://im0-tub-ru.yandex.net/i?id=65652392-56-72&amp;n=21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 b="5840"/>
          <a:stretch>
            <a:fillRect/>
          </a:stretch>
        </p:blipFill>
        <p:spPr bwMode="auto">
          <a:xfrm>
            <a:off x="7000892" y="142852"/>
            <a:ext cx="1785950" cy="2357454"/>
          </a:xfrm>
          <a:prstGeom prst="rect">
            <a:avLst/>
          </a:prstGeom>
          <a:noFill/>
          <a:ln w="38100">
            <a:solidFill>
              <a:srgbClr val="FFFF00"/>
            </a:solidFill>
          </a:ln>
        </p:spPr>
      </p:pic>
      <p:pic>
        <p:nvPicPr>
          <p:cNvPr id="66566" name="Picture 6" descr="http://im8-tub-ru.yandex.net/i?id=200170269-40-72&amp;n=21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286644" y="4214818"/>
            <a:ext cx="1480188" cy="2000254"/>
          </a:xfrm>
          <a:prstGeom prst="rect">
            <a:avLst/>
          </a:prstGeom>
          <a:noFill/>
          <a:ln w="38100">
            <a:solidFill>
              <a:srgbClr val="FFFF00"/>
            </a:solidFill>
          </a:ln>
        </p:spPr>
      </p:pic>
      <p:pic>
        <p:nvPicPr>
          <p:cNvPr id="66568" name="Picture 8" descr="http://im6-tub-ru.yandex.net/i?id=500275120-40-72&amp;n=21">
            <a:hlinkClick r:id="rId14"/>
          </p:cNvPr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285720" y="4000504"/>
            <a:ext cx="2009775" cy="1428750"/>
          </a:xfrm>
          <a:prstGeom prst="rect">
            <a:avLst/>
          </a:prstGeom>
          <a:noFill/>
          <a:ln w="38100">
            <a:solidFill>
              <a:srgbClr val="FFFF00"/>
            </a:solidFill>
          </a:ln>
        </p:spPr>
      </p:pic>
    </p:spTree>
    <p:extLst>
      <p:ext uri="{BB962C8B-B14F-4D97-AF65-F5344CB8AC3E}">
        <p14:creationId xmlns:p14="http://schemas.microsoft.com/office/powerpoint/2010/main" val="17443558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rgbClr val="002060"/>
                </a:solidFill>
              </a:rPr>
              <a:t>ОСОБЕННОСТИ УГОЛОВНОГО ПРОЦЕССА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74176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ru-RU" dirty="0"/>
              <a:t>Досудебное</a:t>
            </a:r>
          </a:p>
          <a:p>
            <a:r>
              <a:rPr lang="ru-RU" dirty="0"/>
              <a:t> производство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457200" y="2420888"/>
            <a:ext cx="3898776" cy="3168353"/>
          </a:xfrm>
        </p:spPr>
        <p:txBody>
          <a:bodyPr>
            <a:normAutofit/>
          </a:bodyPr>
          <a:lstStyle/>
          <a:p>
            <a:r>
              <a:rPr lang="ru-RU" dirty="0"/>
              <a:t>Возбуждение уголовного дела</a:t>
            </a:r>
          </a:p>
          <a:p>
            <a:r>
              <a:rPr lang="ru-RU" dirty="0"/>
              <a:t>Предварительное расследование</a:t>
            </a:r>
          </a:p>
          <a:p>
            <a:r>
              <a:rPr lang="ru-RU" dirty="0"/>
              <a:t>Дознание </a:t>
            </a:r>
          </a:p>
          <a:p>
            <a:r>
              <a:rPr lang="ru-RU" dirty="0"/>
              <a:t>Следствие </a:t>
            </a: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74176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ru-RU" dirty="0"/>
              <a:t>Судебное</a:t>
            </a:r>
          </a:p>
          <a:p>
            <a:r>
              <a:rPr lang="ru-RU" dirty="0"/>
              <a:t> разбирательство</a:t>
            </a:r>
          </a:p>
        </p:txBody>
      </p:sp>
      <p:sp>
        <p:nvSpPr>
          <p:cNvPr id="7" name="Объект 6"/>
          <p:cNvSpPr>
            <a:spLocks noGrp="1"/>
          </p:cNvSpPr>
          <p:nvPr>
            <p:ph sz="quarter" idx="4"/>
          </p:nvPr>
        </p:nvSpPr>
        <p:spPr>
          <a:xfrm>
            <a:off x="4283967" y="2420888"/>
            <a:ext cx="4402833" cy="3456383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Подготовительная стадия</a:t>
            </a:r>
          </a:p>
          <a:p>
            <a:r>
              <a:rPr lang="ru-RU" dirty="0"/>
              <a:t>Рассмотрение дела по существу (доклад судьи, слушание сторон, исследование обстоятельств, прения, совещание, вынесение приговора)</a:t>
            </a:r>
          </a:p>
          <a:p>
            <a:r>
              <a:rPr lang="ru-RU" dirty="0"/>
              <a:t>Обжалование</a:t>
            </a:r>
          </a:p>
          <a:p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13506" y="5661248"/>
            <a:ext cx="860639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Задача: </a:t>
            </a:r>
            <a:r>
              <a:rPr lang="ru-RU" sz="3600" b="1" dirty="0">
                <a:ln w="11430"/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НАКАЗАТЬ ВИНОВНОГО</a:t>
            </a:r>
            <a:endParaRPr lang="ru-RU" sz="3600" b="1" cap="none" spc="0" dirty="0">
              <a:ln w="11430"/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851016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dirty="0">
                <a:solidFill>
                  <a:srgbClr val="002060"/>
                </a:solidFill>
              </a:rPr>
              <a:t>УГОЛОВНОЕ ПРЕСЛЕДОВАНИЕ</a:t>
            </a:r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6699573"/>
              </p:ext>
            </p:extLst>
          </p:nvPr>
        </p:nvGraphicFramePr>
        <p:xfrm>
          <a:off x="457200" y="1196752"/>
          <a:ext cx="8229600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1517701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dirty="0"/>
              <a:t>ПРИНЦИПЫ УГОЛОВНОГО СУДОПРОИЗВОДСТВА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4263812004"/>
              </p:ext>
            </p:extLst>
          </p:nvPr>
        </p:nvGraphicFramePr>
        <p:xfrm>
          <a:off x="323528" y="1484784"/>
          <a:ext cx="8568952" cy="53732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0271687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dirty="0"/>
              <a:t>ПРИНЦИПЫ УГОЛОВНОГО СУДОПРОИЗВОДСТВА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767963286"/>
              </p:ext>
            </p:extLst>
          </p:nvPr>
        </p:nvGraphicFramePr>
        <p:xfrm>
          <a:off x="323528" y="1484784"/>
          <a:ext cx="8568952" cy="53732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910240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dirty="0"/>
              <a:t>УЧАСТНИКИ ПРОЦЕССА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9403824"/>
              </p:ext>
            </p:extLst>
          </p:nvPr>
        </p:nvGraphicFramePr>
        <p:xfrm>
          <a:off x="457200" y="1052513"/>
          <a:ext cx="8229600" cy="50736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4700213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dirty="0"/>
              <a:t>Отличительные черты уголовного процесса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6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Линии сравнения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Гражданский процесс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Уголовный процесс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Кто выдвигает требования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Истец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Потерпевший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Кто отвечает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Ответчик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Обвиняемый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Кто принимает решение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Судья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Судья, коллегия из 3 судей, присяжные заседатели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Как называется решение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Решение (постановление)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Приговор</a:t>
                      </a:r>
                    </a:p>
                    <a:p>
                      <a:r>
                        <a:rPr lang="ru-RU" dirty="0"/>
                        <a:t> (вердикт присяжных)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Кто реализует решение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Служба судебных приставов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Пенитенциарные органы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Меры пресечения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Подписка о невыезде, ограничение передвижения, исполнительный лист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Исправительная колония, колония строгого режима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Паркет">
  <a:themeElements>
    <a:clrScheme name="Паркет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Паркет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544</TotalTime>
  <Words>825</Words>
  <Application>Microsoft Office PowerPoint</Application>
  <PresentationFormat>Экран (4:3)</PresentationFormat>
  <Paragraphs>230</Paragraphs>
  <Slides>23</Slides>
  <Notes>15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8" baseType="lpstr">
      <vt:lpstr>Arial</vt:lpstr>
      <vt:lpstr>Calibri</vt:lpstr>
      <vt:lpstr>Constantia</vt:lpstr>
      <vt:lpstr>Tw Cen MT</vt:lpstr>
      <vt:lpstr>Паркет</vt:lpstr>
      <vt:lpstr>Процессуальное право: уголовный процесс</vt:lpstr>
      <vt:lpstr>Презентация PowerPoint</vt:lpstr>
      <vt:lpstr>СТРУКТУРА УПК</vt:lpstr>
      <vt:lpstr>ОСОБЕННОСТИ УГОЛОВНОГО ПРОЦЕССА</vt:lpstr>
      <vt:lpstr>УГОЛОВНОЕ ПРЕСЛЕДОВАНИЕ</vt:lpstr>
      <vt:lpstr>ПРИНЦИПЫ УГОЛОВНОГО СУДОПРОИЗВОДСТВА</vt:lpstr>
      <vt:lpstr>ПРИНЦИПЫ УГОЛОВНОГО СУДОПРОИЗВОДСТВА</vt:lpstr>
      <vt:lpstr>УЧАСТНИКИ ПРОЦЕССА</vt:lpstr>
      <vt:lpstr>Отличительные черты уголовного процесса</vt:lpstr>
      <vt:lpstr>СУД</vt:lpstr>
      <vt:lpstr>ДОКАЗАТЕЛЬСТВА – КЛЮЧЕВОЙ ЭЛЕМЕНТ ПРОЦЕССА</vt:lpstr>
      <vt:lpstr>МЕРЫ ПРОЦЕССУАЛЬНОГО ПРИНУЖДЕНИЯ: ЗАДЕРЖАНИЕ</vt:lpstr>
      <vt:lpstr>МЕРЫ ПРЕСЕЧЕНИЯ ДЛЯ ОБВИНЯЕМЫХ</vt:lpstr>
      <vt:lpstr>ДОСУДЕБНОЕ ПРОИЗВОДСТВО</vt:lpstr>
      <vt:lpstr>ПРЕДВАРИТЕЛЬНОЕ РАССЛЕДОВАНИЕ</vt:lpstr>
      <vt:lpstr>ПРАВА ОБВИНЯЕМОГО</vt:lpstr>
      <vt:lpstr>ДЕЙСТВИЯ ПРОКУРОРА</vt:lpstr>
      <vt:lpstr>СУДЕБНОЕ ПРОИЗВОДСТВО</vt:lpstr>
      <vt:lpstr>ПРИГОВОР</vt:lpstr>
      <vt:lpstr>Кассационное производство, также кассация (лат. cassatio — «отмена, уничтожение») </vt:lpstr>
      <vt:lpstr>Апелляция (от лат. appellatio — обращение, поиск справедливости) в юриспруденции — процедура по проверке</vt:lpstr>
      <vt:lpstr>СУД ПРИСЯЖНЫХ ЗАСЕДАТЕЛЕЙ</vt:lpstr>
      <vt:lpstr>КОЛЛЕГИЯ ПРИСЯЖНЫХ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Процессуальное право: уголовный процесс</dc:title>
  <dc:creator>Larisa</dc:creator>
  <cp:lastModifiedBy>Lenovo</cp:lastModifiedBy>
  <cp:revision>53</cp:revision>
  <dcterms:created xsi:type="dcterms:W3CDTF">2013-05-28T17:40:19Z</dcterms:created>
  <dcterms:modified xsi:type="dcterms:W3CDTF">2020-03-19T06:52:10Z</dcterms:modified>
</cp:coreProperties>
</file>