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8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7" r:id="rId17"/>
    <p:sldId id="276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3986C-20A6-49E8-87E9-F9B06829D02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C68ECFB-492A-4475-A238-E0F402931705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Конституция РФ</a:t>
          </a:r>
        </a:p>
      </dgm:t>
    </dgm:pt>
    <dgm:pt modelId="{63E70470-FD6E-4FDE-BB1B-BF29EA812508}" type="parTrans" cxnId="{FD89E719-6571-41CC-A9D8-25E195BD19A2}">
      <dgm:prSet/>
      <dgm:spPr/>
      <dgm:t>
        <a:bodyPr/>
        <a:lstStyle/>
        <a:p>
          <a:endParaRPr lang="ru-RU"/>
        </a:p>
      </dgm:t>
    </dgm:pt>
    <dgm:pt modelId="{0769E639-8DB7-4100-BBBA-AD76544529EA}" type="sibTrans" cxnId="{FD89E719-6571-41CC-A9D8-25E195BD19A2}">
      <dgm:prSet/>
      <dgm:spPr/>
      <dgm:t>
        <a:bodyPr/>
        <a:lstStyle/>
        <a:p>
          <a:endParaRPr lang="ru-RU"/>
        </a:p>
      </dgm:t>
    </dgm:pt>
    <dgm:pt modelId="{900DC2A5-DDEC-4FB2-B6A2-8CB48918F3E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Трудовой кодекс РФ</a:t>
          </a:r>
        </a:p>
      </dgm:t>
    </dgm:pt>
    <dgm:pt modelId="{92759647-18B7-41E4-BCBC-5B0C2E7F378C}" type="parTrans" cxnId="{61595CD6-6607-4FAC-A8F9-3624D0C1A1B8}">
      <dgm:prSet/>
      <dgm:spPr/>
      <dgm:t>
        <a:bodyPr/>
        <a:lstStyle/>
        <a:p>
          <a:endParaRPr lang="ru-RU"/>
        </a:p>
      </dgm:t>
    </dgm:pt>
    <dgm:pt modelId="{4F05F8F1-2DB4-4E35-8C2B-E64430741D52}" type="sibTrans" cxnId="{61595CD6-6607-4FAC-A8F9-3624D0C1A1B8}">
      <dgm:prSet/>
      <dgm:spPr/>
      <dgm:t>
        <a:bodyPr/>
        <a:lstStyle/>
        <a:p>
          <a:endParaRPr lang="ru-RU"/>
        </a:p>
      </dgm:t>
    </dgm:pt>
    <dgm:pt modelId="{31B08CD7-F4A7-489E-8A40-88F2888E3C0C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Федеральные законы</a:t>
          </a:r>
        </a:p>
      </dgm:t>
    </dgm:pt>
    <dgm:pt modelId="{CE960DD9-D091-49D1-8DDF-EE0A1333B64D}" type="parTrans" cxnId="{09EC76CD-AE37-47AC-89CA-B9B992984898}">
      <dgm:prSet/>
      <dgm:spPr/>
      <dgm:t>
        <a:bodyPr/>
        <a:lstStyle/>
        <a:p>
          <a:endParaRPr lang="ru-RU"/>
        </a:p>
      </dgm:t>
    </dgm:pt>
    <dgm:pt modelId="{19DEFF40-E4EA-4C8C-B253-4CB78495338D}" type="sibTrans" cxnId="{09EC76CD-AE37-47AC-89CA-B9B992984898}">
      <dgm:prSet/>
      <dgm:spPr/>
      <dgm:t>
        <a:bodyPr/>
        <a:lstStyle/>
        <a:p>
          <a:endParaRPr lang="ru-RU"/>
        </a:p>
      </dgm:t>
    </dgm:pt>
    <dgm:pt modelId="{7A47D75D-E693-47B3-9FBA-C15FC6E6EAD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Указы Президента РФ</a:t>
          </a:r>
        </a:p>
      </dgm:t>
    </dgm:pt>
    <dgm:pt modelId="{9239F4CA-12B2-43E3-9D81-055EDFE17C30}" type="parTrans" cxnId="{B04E43E2-7CCF-4BE3-A5DF-6260875FEC69}">
      <dgm:prSet/>
      <dgm:spPr/>
      <dgm:t>
        <a:bodyPr/>
        <a:lstStyle/>
        <a:p>
          <a:endParaRPr lang="ru-RU"/>
        </a:p>
      </dgm:t>
    </dgm:pt>
    <dgm:pt modelId="{09DC0E26-83E7-42E6-84F5-FB4B3A151BCB}" type="sibTrans" cxnId="{B04E43E2-7CCF-4BE3-A5DF-6260875FEC69}">
      <dgm:prSet/>
      <dgm:spPr/>
      <dgm:t>
        <a:bodyPr/>
        <a:lstStyle/>
        <a:p>
          <a:endParaRPr lang="ru-RU"/>
        </a:p>
      </dgm:t>
    </dgm:pt>
    <dgm:pt modelId="{DDBF7805-5191-4F56-A7BD-F5DB6F244E65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Постановления Правительства РФ и т.д.</a:t>
          </a:r>
        </a:p>
      </dgm:t>
    </dgm:pt>
    <dgm:pt modelId="{3695FED1-6FD5-4DB7-99C2-D3F72A5C357C}" type="parTrans" cxnId="{AD31FBD7-AAE1-4C52-9E85-F7EC920BAE00}">
      <dgm:prSet/>
      <dgm:spPr/>
      <dgm:t>
        <a:bodyPr/>
        <a:lstStyle/>
        <a:p>
          <a:endParaRPr lang="ru-RU"/>
        </a:p>
      </dgm:t>
    </dgm:pt>
    <dgm:pt modelId="{CB72E545-3B66-424E-9982-DD2AB2DE2B6D}" type="sibTrans" cxnId="{AD31FBD7-AAE1-4C52-9E85-F7EC920BAE00}">
      <dgm:prSet/>
      <dgm:spPr/>
      <dgm:t>
        <a:bodyPr/>
        <a:lstStyle/>
        <a:p>
          <a:endParaRPr lang="ru-RU"/>
        </a:p>
      </dgm:t>
    </dgm:pt>
    <dgm:pt modelId="{4FEA5A84-2516-41EE-8B0A-45078738AF42}" type="pres">
      <dgm:prSet presAssocID="{6F03986C-20A6-49E8-87E9-F9B06829D022}" presName="Name0" presStyleCnt="0">
        <dgm:presLayoutVars>
          <dgm:chMax val="7"/>
          <dgm:chPref val="7"/>
          <dgm:dir/>
        </dgm:presLayoutVars>
      </dgm:prSet>
      <dgm:spPr/>
    </dgm:pt>
    <dgm:pt modelId="{959F7F3A-0F88-4658-BBD8-7B0B67D80C60}" type="pres">
      <dgm:prSet presAssocID="{6F03986C-20A6-49E8-87E9-F9B06829D022}" presName="Name1" presStyleCnt="0"/>
      <dgm:spPr/>
    </dgm:pt>
    <dgm:pt modelId="{0C39FFD5-F12B-4C94-AEDF-4F886F11DF69}" type="pres">
      <dgm:prSet presAssocID="{6F03986C-20A6-49E8-87E9-F9B06829D022}" presName="cycle" presStyleCnt="0"/>
      <dgm:spPr/>
    </dgm:pt>
    <dgm:pt modelId="{75069185-2611-468B-8D7A-29F3FD33F24C}" type="pres">
      <dgm:prSet presAssocID="{6F03986C-20A6-49E8-87E9-F9B06829D022}" presName="srcNode" presStyleLbl="node1" presStyleIdx="0" presStyleCnt="5"/>
      <dgm:spPr/>
    </dgm:pt>
    <dgm:pt modelId="{146D06E2-EB08-4DEC-B688-83A439691D05}" type="pres">
      <dgm:prSet presAssocID="{6F03986C-20A6-49E8-87E9-F9B06829D022}" presName="conn" presStyleLbl="parChTrans1D2" presStyleIdx="0" presStyleCnt="1"/>
      <dgm:spPr/>
    </dgm:pt>
    <dgm:pt modelId="{67A030D8-D610-4BBB-9DAD-0B7A6D234362}" type="pres">
      <dgm:prSet presAssocID="{6F03986C-20A6-49E8-87E9-F9B06829D022}" presName="extraNode" presStyleLbl="node1" presStyleIdx="0" presStyleCnt="5"/>
      <dgm:spPr/>
    </dgm:pt>
    <dgm:pt modelId="{26922248-736F-4AA5-BECF-3A6E588AB066}" type="pres">
      <dgm:prSet presAssocID="{6F03986C-20A6-49E8-87E9-F9B06829D022}" presName="dstNode" presStyleLbl="node1" presStyleIdx="0" presStyleCnt="5"/>
      <dgm:spPr/>
    </dgm:pt>
    <dgm:pt modelId="{18EF08E7-91FE-4F78-834B-88BEC449F3D9}" type="pres">
      <dgm:prSet presAssocID="{DC68ECFB-492A-4475-A238-E0F402931705}" presName="text_1" presStyleLbl="node1" presStyleIdx="0" presStyleCnt="5">
        <dgm:presLayoutVars>
          <dgm:bulletEnabled val="1"/>
        </dgm:presLayoutVars>
      </dgm:prSet>
      <dgm:spPr/>
    </dgm:pt>
    <dgm:pt modelId="{D1B4F3BD-002B-4C4B-8512-0F2713C174F7}" type="pres">
      <dgm:prSet presAssocID="{DC68ECFB-492A-4475-A238-E0F402931705}" presName="accent_1" presStyleCnt="0"/>
      <dgm:spPr/>
    </dgm:pt>
    <dgm:pt modelId="{7D814486-A81E-4776-BBA7-8DFA12DD45D8}" type="pres">
      <dgm:prSet presAssocID="{DC68ECFB-492A-4475-A238-E0F402931705}" presName="accentRepeatNode" presStyleLbl="solidFgAcc1" presStyleIdx="0" presStyleCnt="5"/>
      <dgm:spPr/>
    </dgm:pt>
    <dgm:pt modelId="{51ADA7FE-DF3F-4A27-BB1A-5330C79C1F5E}" type="pres">
      <dgm:prSet presAssocID="{900DC2A5-DDEC-4FB2-B6A2-8CB48918F3EC}" presName="text_2" presStyleLbl="node1" presStyleIdx="1" presStyleCnt="5">
        <dgm:presLayoutVars>
          <dgm:bulletEnabled val="1"/>
        </dgm:presLayoutVars>
      </dgm:prSet>
      <dgm:spPr/>
    </dgm:pt>
    <dgm:pt modelId="{22EF8903-0A40-4044-93C6-7DECC46F9B45}" type="pres">
      <dgm:prSet presAssocID="{900DC2A5-DDEC-4FB2-B6A2-8CB48918F3EC}" presName="accent_2" presStyleCnt="0"/>
      <dgm:spPr/>
    </dgm:pt>
    <dgm:pt modelId="{04645944-C1AD-46A0-AB12-617697B4BF60}" type="pres">
      <dgm:prSet presAssocID="{900DC2A5-DDEC-4FB2-B6A2-8CB48918F3EC}" presName="accentRepeatNode" presStyleLbl="solidFgAcc1" presStyleIdx="1" presStyleCnt="5"/>
      <dgm:spPr/>
    </dgm:pt>
    <dgm:pt modelId="{334FDA47-4341-4B67-89C0-6D30719FD71E}" type="pres">
      <dgm:prSet presAssocID="{31B08CD7-F4A7-489E-8A40-88F2888E3C0C}" presName="text_3" presStyleLbl="node1" presStyleIdx="2" presStyleCnt="5">
        <dgm:presLayoutVars>
          <dgm:bulletEnabled val="1"/>
        </dgm:presLayoutVars>
      </dgm:prSet>
      <dgm:spPr/>
    </dgm:pt>
    <dgm:pt modelId="{93A265A9-D472-4BCB-A2FB-F108E8E2EDB8}" type="pres">
      <dgm:prSet presAssocID="{31B08CD7-F4A7-489E-8A40-88F2888E3C0C}" presName="accent_3" presStyleCnt="0"/>
      <dgm:spPr/>
    </dgm:pt>
    <dgm:pt modelId="{05952DFA-16C5-44DE-A107-B139DFFA7232}" type="pres">
      <dgm:prSet presAssocID="{31B08CD7-F4A7-489E-8A40-88F2888E3C0C}" presName="accentRepeatNode" presStyleLbl="solidFgAcc1" presStyleIdx="2" presStyleCnt="5"/>
      <dgm:spPr/>
    </dgm:pt>
    <dgm:pt modelId="{02BAC90F-7076-471B-8829-DAE949C64D87}" type="pres">
      <dgm:prSet presAssocID="{7A47D75D-E693-47B3-9FBA-C15FC6E6EAD4}" presName="text_4" presStyleLbl="node1" presStyleIdx="3" presStyleCnt="5">
        <dgm:presLayoutVars>
          <dgm:bulletEnabled val="1"/>
        </dgm:presLayoutVars>
      </dgm:prSet>
      <dgm:spPr/>
    </dgm:pt>
    <dgm:pt modelId="{599F3EF4-E3AF-4F5D-841C-02A6D14AC37F}" type="pres">
      <dgm:prSet presAssocID="{7A47D75D-E693-47B3-9FBA-C15FC6E6EAD4}" presName="accent_4" presStyleCnt="0"/>
      <dgm:spPr/>
    </dgm:pt>
    <dgm:pt modelId="{5FA82145-7ECE-40F1-B668-01A64710889B}" type="pres">
      <dgm:prSet presAssocID="{7A47D75D-E693-47B3-9FBA-C15FC6E6EAD4}" presName="accentRepeatNode" presStyleLbl="solidFgAcc1" presStyleIdx="3" presStyleCnt="5"/>
      <dgm:spPr/>
    </dgm:pt>
    <dgm:pt modelId="{1A7B3C69-9951-4DCA-90F9-B04D4A620868}" type="pres">
      <dgm:prSet presAssocID="{DDBF7805-5191-4F56-A7BD-F5DB6F244E65}" presName="text_5" presStyleLbl="node1" presStyleIdx="4" presStyleCnt="5">
        <dgm:presLayoutVars>
          <dgm:bulletEnabled val="1"/>
        </dgm:presLayoutVars>
      </dgm:prSet>
      <dgm:spPr/>
    </dgm:pt>
    <dgm:pt modelId="{95959D6D-01BE-466B-B29D-1AA8BDDC94A5}" type="pres">
      <dgm:prSet presAssocID="{DDBF7805-5191-4F56-A7BD-F5DB6F244E65}" presName="accent_5" presStyleCnt="0"/>
      <dgm:spPr/>
    </dgm:pt>
    <dgm:pt modelId="{1E5F8ADA-3601-495E-A83D-2A585182F8B2}" type="pres">
      <dgm:prSet presAssocID="{DDBF7805-5191-4F56-A7BD-F5DB6F244E65}" presName="accentRepeatNode" presStyleLbl="solidFgAcc1" presStyleIdx="4" presStyleCnt="5"/>
      <dgm:spPr/>
    </dgm:pt>
  </dgm:ptLst>
  <dgm:cxnLst>
    <dgm:cxn modelId="{871D420B-3714-4023-B2C4-9924A0A7B908}" type="presOf" srcId="{0769E639-8DB7-4100-BBBA-AD76544529EA}" destId="{146D06E2-EB08-4DEC-B688-83A439691D05}" srcOrd="0" destOrd="0" presId="urn:microsoft.com/office/officeart/2008/layout/VerticalCurvedList"/>
    <dgm:cxn modelId="{FD89E719-6571-41CC-A9D8-25E195BD19A2}" srcId="{6F03986C-20A6-49E8-87E9-F9B06829D022}" destId="{DC68ECFB-492A-4475-A238-E0F402931705}" srcOrd="0" destOrd="0" parTransId="{63E70470-FD6E-4FDE-BB1B-BF29EA812508}" sibTransId="{0769E639-8DB7-4100-BBBA-AD76544529EA}"/>
    <dgm:cxn modelId="{2B3ACC6D-DE36-48F0-B1D3-35D97A3C766B}" type="presOf" srcId="{6F03986C-20A6-49E8-87E9-F9B06829D022}" destId="{4FEA5A84-2516-41EE-8B0A-45078738AF42}" srcOrd="0" destOrd="0" presId="urn:microsoft.com/office/officeart/2008/layout/VerticalCurvedList"/>
    <dgm:cxn modelId="{1A74A197-DB75-4B59-8596-7B9E3CD28D28}" type="presOf" srcId="{DDBF7805-5191-4F56-A7BD-F5DB6F244E65}" destId="{1A7B3C69-9951-4DCA-90F9-B04D4A620868}" srcOrd="0" destOrd="0" presId="urn:microsoft.com/office/officeart/2008/layout/VerticalCurvedList"/>
    <dgm:cxn modelId="{476F28AC-71A4-495E-BD8C-BCCD41B47EE5}" type="presOf" srcId="{DC68ECFB-492A-4475-A238-E0F402931705}" destId="{18EF08E7-91FE-4F78-834B-88BEC449F3D9}" srcOrd="0" destOrd="0" presId="urn:microsoft.com/office/officeart/2008/layout/VerticalCurvedList"/>
    <dgm:cxn modelId="{23CF79B1-F551-4A39-AE3B-00E6223EFEA4}" type="presOf" srcId="{900DC2A5-DDEC-4FB2-B6A2-8CB48918F3EC}" destId="{51ADA7FE-DF3F-4A27-BB1A-5330C79C1F5E}" srcOrd="0" destOrd="0" presId="urn:microsoft.com/office/officeart/2008/layout/VerticalCurvedList"/>
    <dgm:cxn modelId="{225974B2-D5DB-4983-B703-271310762BE9}" type="presOf" srcId="{7A47D75D-E693-47B3-9FBA-C15FC6E6EAD4}" destId="{02BAC90F-7076-471B-8829-DAE949C64D87}" srcOrd="0" destOrd="0" presId="urn:microsoft.com/office/officeart/2008/layout/VerticalCurvedList"/>
    <dgm:cxn modelId="{09EC76CD-AE37-47AC-89CA-B9B992984898}" srcId="{6F03986C-20A6-49E8-87E9-F9B06829D022}" destId="{31B08CD7-F4A7-489E-8A40-88F2888E3C0C}" srcOrd="2" destOrd="0" parTransId="{CE960DD9-D091-49D1-8DDF-EE0A1333B64D}" sibTransId="{19DEFF40-E4EA-4C8C-B253-4CB78495338D}"/>
    <dgm:cxn modelId="{61595CD6-6607-4FAC-A8F9-3624D0C1A1B8}" srcId="{6F03986C-20A6-49E8-87E9-F9B06829D022}" destId="{900DC2A5-DDEC-4FB2-B6A2-8CB48918F3EC}" srcOrd="1" destOrd="0" parTransId="{92759647-18B7-41E4-BCBC-5B0C2E7F378C}" sibTransId="{4F05F8F1-2DB4-4E35-8C2B-E64430741D52}"/>
    <dgm:cxn modelId="{AD31FBD7-AAE1-4C52-9E85-F7EC920BAE00}" srcId="{6F03986C-20A6-49E8-87E9-F9B06829D022}" destId="{DDBF7805-5191-4F56-A7BD-F5DB6F244E65}" srcOrd="4" destOrd="0" parTransId="{3695FED1-6FD5-4DB7-99C2-D3F72A5C357C}" sibTransId="{CB72E545-3B66-424E-9982-DD2AB2DE2B6D}"/>
    <dgm:cxn modelId="{B04E43E2-7CCF-4BE3-A5DF-6260875FEC69}" srcId="{6F03986C-20A6-49E8-87E9-F9B06829D022}" destId="{7A47D75D-E693-47B3-9FBA-C15FC6E6EAD4}" srcOrd="3" destOrd="0" parTransId="{9239F4CA-12B2-43E3-9D81-055EDFE17C30}" sibTransId="{09DC0E26-83E7-42E6-84F5-FB4B3A151BCB}"/>
    <dgm:cxn modelId="{FB55B4E6-4D7E-4E2F-9B5F-0BCB39CE68EC}" type="presOf" srcId="{31B08CD7-F4A7-489E-8A40-88F2888E3C0C}" destId="{334FDA47-4341-4B67-89C0-6D30719FD71E}" srcOrd="0" destOrd="0" presId="urn:microsoft.com/office/officeart/2008/layout/VerticalCurvedList"/>
    <dgm:cxn modelId="{35EE468C-CF1E-4ECD-9505-D9DBE1F73691}" type="presParOf" srcId="{4FEA5A84-2516-41EE-8B0A-45078738AF42}" destId="{959F7F3A-0F88-4658-BBD8-7B0B67D80C60}" srcOrd="0" destOrd="0" presId="urn:microsoft.com/office/officeart/2008/layout/VerticalCurvedList"/>
    <dgm:cxn modelId="{1305EF4D-ECEE-4C68-B2A7-4245793F72B3}" type="presParOf" srcId="{959F7F3A-0F88-4658-BBD8-7B0B67D80C60}" destId="{0C39FFD5-F12B-4C94-AEDF-4F886F11DF69}" srcOrd="0" destOrd="0" presId="urn:microsoft.com/office/officeart/2008/layout/VerticalCurvedList"/>
    <dgm:cxn modelId="{977948E4-517B-4D96-ACA2-3CA843BAA51C}" type="presParOf" srcId="{0C39FFD5-F12B-4C94-AEDF-4F886F11DF69}" destId="{75069185-2611-468B-8D7A-29F3FD33F24C}" srcOrd="0" destOrd="0" presId="urn:microsoft.com/office/officeart/2008/layout/VerticalCurvedList"/>
    <dgm:cxn modelId="{728CBCC7-9C8E-4083-A5FF-C2182B5F6294}" type="presParOf" srcId="{0C39FFD5-F12B-4C94-AEDF-4F886F11DF69}" destId="{146D06E2-EB08-4DEC-B688-83A439691D05}" srcOrd="1" destOrd="0" presId="urn:microsoft.com/office/officeart/2008/layout/VerticalCurvedList"/>
    <dgm:cxn modelId="{16CB2017-6CDD-4346-AA6D-599EF421723A}" type="presParOf" srcId="{0C39FFD5-F12B-4C94-AEDF-4F886F11DF69}" destId="{67A030D8-D610-4BBB-9DAD-0B7A6D234362}" srcOrd="2" destOrd="0" presId="urn:microsoft.com/office/officeart/2008/layout/VerticalCurvedList"/>
    <dgm:cxn modelId="{47067693-DFD1-4F8C-86D1-4518063FDC2F}" type="presParOf" srcId="{0C39FFD5-F12B-4C94-AEDF-4F886F11DF69}" destId="{26922248-736F-4AA5-BECF-3A6E588AB066}" srcOrd="3" destOrd="0" presId="urn:microsoft.com/office/officeart/2008/layout/VerticalCurvedList"/>
    <dgm:cxn modelId="{90CC0F9D-668E-4F3E-AE35-995AC9961E1E}" type="presParOf" srcId="{959F7F3A-0F88-4658-BBD8-7B0B67D80C60}" destId="{18EF08E7-91FE-4F78-834B-88BEC449F3D9}" srcOrd="1" destOrd="0" presId="urn:microsoft.com/office/officeart/2008/layout/VerticalCurvedList"/>
    <dgm:cxn modelId="{63289AC9-AAC9-4F2A-8BD7-6959DC002626}" type="presParOf" srcId="{959F7F3A-0F88-4658-BBD8-7B0B67D80C60}" destId="{D1B4F3BD-002B-4C4B-8512-0F2713C174F7}" srcOrd="2" destOrd="0" presId="urn:microsoft.com/office/officeart/2008/layout/VerticalCurvedList"/>
    <dgm:cxn modelId="{F3D3AF9C-E304-42CB-91B3-00E9DE9C13C4}" type="presParOf" srcId="{D1B4F3BD-002B-4C4B-8512-0F2713C174F7}" destId="{7D814486-A81E-4776-BBA7-8DFA12DD45D8}" srcOrd="0" destOrd="0" presId="urn:microsoft.com/office/officeart/2008/layout/VerticalCurvedList"/>
    <dgm:cxn modelId="{0358601A-2047-48FD-8F31-33254E213F26}" type="presParOf" srcId="{959F7F3A-0F88-4658-BBD8-7B0B67D80C60}" destId="{51ADA7FE-DF3F-4A27-BB1A-5330C79C1F5E}" srcOrd="3" destOrd="0" presId="urn:microsoft.com/office/officeart/2008/layout/VerticalCurvedList"/>
    <dgm:cxn modelId="{F96E3E47-C33D-4697-8EB7-762E65BEBCBB}" type="presParOf" srcId="{959F7F3A-0F88-4658-BBD8-7B0B67D80C60}" destId="{22EF8903-0A40-4044-93C6-7DECC46F9B45}" srcOrd="4" destOrd="0" presId="urn:microsoft.com/office/officeart/2008/layout/VerticalCurvedList"/>
    <dgm:cxn modelId="{7D3F4945-DDF6-4696-BF70-B70A789EC08E}" type="presParOf" srcId="{22EF8903-0A40-4044-93C6-7DECC46F9B45}" destId="{04645944-C1AD-46A0-AB12-617697B4BF60}" srcOrd="0" destOrd="0" presId="urn:microsoft.com/office/officeart/2008/layout/VerticalCurvedList"/>
    <dgm:cxn modelId="{59ED4D17-36EC-425A-8569-26FCF6CD016A}" type="presParOf" srcId="{959F7F3A-0F88-4658-BBD8-7B0B67D80C60}" destId="{334FDA47-4341-4B67-89C0-6D30719FD71E}" srcOrd="5" destOrd="0" presId="urn:microsoft.com/office/officeart/2008/layout/VerticalCurvedList"/>
    <dgm:cxn modelId="{96DBCBAE-5D6A-43EC-B1DE-C1EE51EF86C9}" type="presParOf" srcId="{959F7F3A-0F88-4658-BBD8-7B0B67D80C60}" destId="{93A265A9-D472-4BCB-A2FB-F108E8E2EDB8}" srcOrd="6" destOrd="0" presId="urn:microsoft.com/office/officeart/2008/layout/VerticalCurvedList"/>
    <dgm:cxn modelId="{1E879D20-A6BD-4010-B41D-70C60B031E19}" type="presParOf" srcId="{93A265A9-D472-4BCB-A2FB-F108E8E2EDB8}" destId="{05952DFA-16C5-44DE-A107-B139DFFA7232}" srcOrd="0" destOrd="0" presId="urn:microsoft.com/office/officeart/2008/layout/VerticalCurvedList"/>
    <dgm:cxn modelId="{A409753E-BC93-4665-AB49-70D102347E5F}" type="presParOf" srcId="{959F7F3A-0F88-4658-BBD8-7B0B67D80C60}" destId="{02BAC90F-7076-471B-8829-DAE949C64D87}" srcOrd="7" destOrd="0" presId="urn:microsoft.com/office/officeart/2008/layout/VerticalCurvedList"/>
    <dgm:cxn modelId="{D44E3F57-E574-42A8-891B-DBF5ED6FF42D}" type="presParOf" srcId="{959F7F3A-0F88-4658-BBD8-7B0B67D80C60}" destId="{599F3EF4-E3AF-4F5D-841C-02A6D14AC37F}" srcOrd="8" destOrd="0" presId="urn:microsoft.com/office/officeart/2008/layout/VerticalCurvedList"/>
    <dgm:cxn modelId="{9DBCBFAF-505A-4722-88CC-1CDF29F58E77}" type="presParOf" srcId="{599F3EF4-E3AF-4F5D-841C-02A6D14AC37F}" destId="{5FA82145-7ECE-40F1-B668-01A64710889B}" srcOrd="0" destOrd="0" presId="urn:microsoft.com/office/officeart/2008/layout/VerticalCurvedList"/>
    <dgm:cxn modelId="{2FCEB0D7-00D7-475C-9986-91355C026AF1}" type="presParOf" srcId="{959F7F3A-0F88-4658-BBD8-7B0B67D80C60}" destId="{1A7B3C69-9951-4DCA-90F9-B04D4A620868}" srcOrd="9" destOrd="0" presId="urn:microsoft.com/office/officeart/2008/layout/VerticalCurvedList"/>
    <dgm:cxn modelId="{60F0A436-D2B5-4845-A8A1-D49D8218917E}" type="presParOf" srcId="{959F7F3A-0F88-4658-BBD8-7B0B67D80C60}" destId="{95959D6D-01BE-466B-B29D-1AA8BDDC94A5}" srcOrd="10" destOrd="0" presId="urn:microsoft.com/office/officeart/2008/layout/VerticalCurvedList"/>
    <dgm:cxn modelId="{E2B83548-26A2-4D24-AFD6-EEA21E08FEF6}" type="presParOf" srcId="{95959D6D-01BE-466B-B29D-1AA8BDDC94A5}" destId="{1E5F8ADA-3601-495E-A83D-2A585182F8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58349-2A33-4879-8048-DBC6D917C850}" type="doc">
      <dgm:prSet loTypeId="urn:microsoft.com/office/officeart/2005/8/layout/list1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91A8DF4-F908-4A1F-BB71-41BEA10BF66F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свободы</a:t>
          </a:r>
        </a:p>
      </dgm:t>
    </dgm:pt>
    <dgm:pt modelId="{D45B9E97-838E-4629-8F87-165A02686C6E}" type="parTrans" cxnId="{B3E0F88B-5E14-4B3C-80BB-CDB9E0AD2B09}">
      <dgm:prSet/>
      <dgm:spPr/>
      <dgm:t>
        <a:bodyPr/>
        <a:lstStyle/>
        <a:p>
          <a:endParaRPr lang="ru-RU"/>
        </a:p>
      </dgm:t>
    </dgm:pt>
    <dgm:pt modelId="{5E8A2CC6-A369-4831-A11A-FFAC05845CDE}" type="sibTrans" cxnId="{B3E0F88B-5E14-4B3C-80BB-CDB9E0AD2B09}">
      <dgm:prSet/>
      <dgm:spPr/>
      <dgm:t>
        <a:bodyPr/>
        <a:lstStyle/>
        <a:p>
          <a:endParaRPr lang="ru-RU"/>
        </a:p>
      </dgm:t>
    </dgm:pt>
    <dgm:pt modelId="{785C645E-C151-4EF8-95A0-FD499609FA2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Свобода трудового договора – возможность выбора работодателя, определённых условий труда, оплаты и т.д.</a:t>
          </a:r>
        </a:p>
      </dgm:t>
    </dgm:pt>
    <dgm:pt modelId="{97FEB998-F849-4D29-98A9-379F14DF85DD}" type="parTrans" cxnId="{34BD774B-9240-4D7E-BF59-644851F26B5F}">
      <dgm:prSet/>
      <dgm:spPr/>
      <dgm:t>
        <a:bodyPr/>
        <a:lstStyle/>
        <a:p>
          <a:endParaRPr lang="ru-RU"/>
        </a:p>
      </dgm:t>
    </dgm:pt>
    <dgm:pt modelId="{F13CFFB2-A017-4198-8AF3-C2B9C906A3F4}" type="sibTrans" cxnId="{34BD774B-9240-4D7E-BF59-644851F26B5F}">
      <dgm:prSet/>
      <dgm:spPr/>
      <dgm:t>
        <a:bodyPr/>
        <a:lstStyle/>
        <a:p>
          <a:endParaRPr lang="ru-RU"/>
        </a:p>
      </dgm:t>
    </dgm:pt>
    <dgm:pt modelId="{BE17EF90-9371-41BA-A39B-101BEDBC354D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запрещения принудительного труда и дискриминации</a:t>
          </a:r>
        </a:p>
      </dgm:t>
    </dgm:pt>
    <dgm:pt modelId="{DD581925-247E-42A4-AB53-D3255D9D94C4}" type="parTrans" cxnId="{872E1E32-F19F-49DE-AB51-F05D60C258A2}">
      <dgm:prSet/>
      <dgm:spPr/>
      <dgm:t>
        <a:bodyPr/>
        <a:lstStyle/>
        <a:p>
          <a:endParaRPr lang="ru-RU"/>
        </a:p>
      </dgm:t>
    </dgm:pt>
    <dgm:pt modelId="{9C52AC6D-D465-42E1-B8A9-7D7E8F9DF7B7}" type="sibTrans" cxnId="{872E1E32-F19F-49DE-AB51-F05D60C258A2}">
      <dgm:prSet/>
      <dgm:spPr/>
      <dgm:t>
        <a:bodyPr/>
        <a:lstStyle/>
        <a:p>
          <a:endParaRPr lang="ru-RU"/>
        </a:p>
      </dgm:t>
    </dgm:pt>
    <dgm:pt modelId="{4DBC2EB2-2AD9-4B12-9061-5EBBE37ACE3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Запрещение принуждения к труду угрозой наказания. Запрещение дискриминации по расовому, национальному, конфессиональному и другим признакам</a:t>
          </a:r>
        </a:p>
      </dgm:t>
    </dgm:pt>
    <dgm:pt modelId="{2D70BAEE-65A9-473F-8041-BFF17A926140}" type="parTrans" cxnId="{C98CDA02-6F0F-4BFF-A2B2-7073B96BB72C}">
      <dgm:prSet/>
      <dgm:spPr/>
      <dgm:t>
        <a:bodyPr/>
        <a:lstStyle/>
        <a:p>
          <a:endParaRPr lang="ru-RU"/>
        </a:p>
      </dgm:t>
    </dgm:pt>
    <dgm:pt modelId="{17A2DB73-E422-4CE7-9231-B8FA230AC4D9}" type="sibTrans" cxnId="{C98CDA02-6F0F-4BFF-A2B2-7073B96BB72C}">
      <dgm:prSet/>
      <dgm:spPr/>
      <dgm:t>
        <a:bodyPr/>
        <a:lstStyle/>
        <a:p>
          <a:endParaRPr lang="ru-RU"/>
        </a:p>
      </dgm:t>
    </dgm:pt>
    <dgm:pt modelId="{4835DEE6-FEAE-4E73-AA0F-9A48CF7C6F4B}" type="pres">
      <dgm:prSet presAssocID="{1AB58349-2A33-4879-8048-DBC6D917C850}" presName="linear" presStyleCnt="0">
        <dgm:presLayoutVars>
          <dgm:dir/>
          <dgm:animLvl val="lvl"/>
          <dgm:resizeHandles val="exact"/>
        </dgm:presLayoutVars>
      </dgm:prSet>
      <dgm:spPr/>
    </dgm:pt>
    <dgm:pt modelId="{ADB6C731-8F4C-4086-A20C-D6BF26B17BEC}" type="pres">
      <dgm:prSet presAssocID="{091A8DF4-F908-4A1F-BB71-41BEA10BF66F}" presName="parentLin" presStyleCnt="0"/>
      <dgm:spPr/>
    </dgm:pt>
    <dgm:pt modelId="{1C64502F-1992-4078-8724-F0945D255D15}" type="pres">
      <dgm:prSet presAssocID="{091A8DF4-F908-4A1F-BB71-41BEA10BF66F}" presName="parentLeftMargin" presStyleLbl="node1" presStyleIdx="0" presStyleCnt="2"/>
      <dgm:spPr/>
    </dgm:pt>
    <dgm:pt modelId="{36E63854-1B9D-4216-A3D7-5871A56752A3}" type="pres">
      <dgm:prSet presAssocID="{091A8DF4-F908-4A1F-BB71-41BEA10BF66F}" presName="parentText" presStyleLbl="node1" presStyleIdx="0" presStyleCnt="2" custScaleX="114758">
        <dgm:presLayoutVars>
          <dgm:chMax val="0"/>
          <dgm:bulletEnabled val="1"/>
        </dgm:presLayoutVars>
      </dgm:prSet>
      <dgm:spPr/>
    </dgm:pt>
    <dgm:pt modelId="{61013D34-C5EB-4612-A34C-15DC26D3271F}" type="pres">
      <dgm:prSet presAssocID="{091A8DF4-F908-4A1F-BB71-41BEA10BF66F}" presName="negativeSpace" presStyleCnt="0"/>
      <dgm:spPr/>
    </dgm:pt>
    <dgm:pt modelId="{F873E44D-23EE-4740-ACFA-A9377B55974F}" type="pres">
      <dgm:prSet presAssocID="{091A8DF4-F908-4A1F-BB71-41BEA10BF66F}" presName="childText" presStyleLbl="conFgAcc1" presStyleIdx="0" presStyleCnt="2" custLinFactNeighborX="826" custLinFactNeighborY="29019">
        <dgm:presLayoutVars>
          <dgm:bulletEnabled val="1"/>
        </dgm:presLayoutVars>
      </dgm:prSet>
      <dgm:spPr/>
    </dgm:pt>
    <dgm:pt modelId="{13471008-AB9B-4701-9820-B5DF75C64B66}" type="pres">
      <dgm:prSet presAssocID="{5E8A2CC6-A369-4831-A11A-FFAC05845CDE}" presName="spaceBetweenRectangles" presStyleCnt="0"/>
      <dgm:spPr/>
    </dgm:pt>
    <dgm:pt modelId="{7D2DF56F-CD37-4026-9D6B-4D1BD6E5F576}" type="pres">
      <dgm:prSet presAssocID="{BE17EF90-9371-41BA-A39B-101BEDBC354D}" presName="parentLin" presStyleCnt="0"/>
      <dgm:spPr/>
    </dgm:pt>
    <dgm:pt modelId="{16BA1295-4790-477E-84AC-E8A49F9CE974}" type="pres">
      <dgm:prSet presAssocID="{BE17EF90-9371-41BA-A39B-101BEDBC354D}" presName="parentLeftMargin" presStyleLbl="node1" presStyleIdx="0" presStyleCnt="2"/>
      <dgm:spPr/>
    </dgm:pt>
    <dgm:pt modelId="{127CB36A-6549-4982-A6ED-82A5B536913C}" type="pres">
      <dgm:prSet presAssocID="{BE17EF90-9371-41BA-A39B-101BEDBC354D}" presName="parentText" presStyleLbl="node1" presStyleIdx="1" presStyleCnt="2" custScaleX="114758">
        <dgm:presLayoutVars>
          <dgm:chMax val="0"/>
          <dgm:bulletEnabled val="1"/>
        </dgm:presLayoutVars>
      </dgm:prSet>
      <dgm:spPr/>
    </dgm:pt>
    <dgm:pt modelId="{0A9C9380-6DF6-4A7B-96E7-4AE689146960}" type="pres">
      <dgm:prSet presAssocID="{BE17EF90-9371-41BA-A39B-101BEDBC354D}" presName="negativeSpace" presStyleCnt="0"/>
      <dgm:spPr/>
    </dgm:pt>
    <dgm:pt modelId="{7A8C71E4-3966-49F3-BF4D-729BE6897996}" type="pres">
      <dgm:prSet presAssocID="{BE17EF90-9371-41BA-A39B-101BEDBC354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8CDA02-6F0F-4BFF-A2B2-7073B96BB72C}" srcId="{BE17EF90-9371-41BA-A39B-101BEDBC354D}" destId="{4DBC2EB2-2AD9-4B12-9061-5EBBE37ACE39}" srcOrd="0" destOrd="0" parTransId="{2D70BAEE-65A9-473F-8041-BFF17A926140}" sibTransId="{17A2DB73-E422-4CE7-9231-B8FA230AC4D9}"/>
    <dgm:cxn modelId="{8F16D215-453D-4AB7-BD99-94E19A4CD341}" type="presOf" srcId="{BE17EF90-9371-41BA-A39B-101BEDBC354D}" destId="{16BA1295-4790-477E-84AC-E8A49F9CE974}" srcOrd="0" destOrd="0" presId="urn:microsoft.com/office/officeart/2005/8/layout/list1"/>
    <dgm:cxn modelId="{872E1E32-F19F-49DE-AB51-F05D60C258A2}" srcId="{1AB58349-2A33-4879-8048-DBC6D917C850}" destId="{BE17EF90-9371-41BA-A39B-101BEDBC354D}" srcOrd="1" destOrd="0" parTransId="{DD581925-247E-42A4-AB53-D3255D9D94C4}" sibTransId="{9C52AC6D-D465-42E1-B8A9-7D7E8F9DF7B7}"/>
    <dgm:cxn modelId="{D632DF67-9A40-4435-80EE-028B42FC8D76}" type="presOf" srcId="{1AB58349-2A33-4879-8048-DBC6D917C850}" destId="{4835DEE6-FEAE-4E73-AA0F-9A48CF7C6F4B}" srcOrd="0" destOrd="0" presId="urn:microsoft.com/office/officeart/2005/8/layout/list1"/>
    <dgm:cxn modelId="{34BD774B-9240-4D7E-BF59-644851F26B5F}" srcId="{091A8DF4-F908-4A1F-BB71-41BEA10BF66F}" destId="{785C645E-C151-4EF8-95A0-FD499609FA2F}" srcOrd="0" destOrd="0" parTransId="{97FEB998-F849-4D29-98A9-379F14DF85DD}" sibTransId="{F13CFFB2-A017-4198-8AF3-C2B9C906A3F4}"/>
    <dgm:cxn modelId="{C324044C-DA16-4764-9F8E-C58F6F645EF1}" type="presOf" srcId="{091A8DF4-F908-4A1F-BB71-41BEA10BF66F}" destId="{36E63854-1B9D-4216-A3D7-5871A56752A3}" srcOrd="1" destOrd="0" presId="urn:microsoft.com/office/officeart/2005/8/layout/list1"/>
    <dgm:cxn modelId="{17A56681-1F5D-438D-B146-282E24F03E93}" type="presOf" srcId="{091A8DF4-F908-4A1F-BB71-41BEA10BF66F}" destId="{1C64502F-1992-4078-8724-F0945D255D15}" srcOrd="0" destOrd="0" presId="urn:microsoft.com/office/officeart/2005/8/layout/list1"/>
    <dgm:cxn modelId="{B3E0F88B-5E14-4B3C-80BB-CDB9E0AD2B09}" srcId="{1AB58349-2A33-4879-8048-DBC6D917C850}" destId="{091A8DF4-F908-4A1F-BB71-41BEA10BF66F}" srcOrd="0" destOrd="0" parTransId="{D45B9E97-838E-4629-8F87-165A02686C6E}" sibTransId="{5E8A2CC6-A369-4831-A11A-FFAC05845CDE}"/>
    <dgm:cxn modelId="{EA257ABF-EC41-4375-9106-BDBF5A9D7566}" type="presOf" srcId="{BE17EF90-9371-41BA-A39B-101BEDBC354D}" destId="{127CB36A-6549-4982-A6ED-82A5B536913C}" srcOrd="1" destOrd="0" presId="urn:microsoft.com/office/officeart/2005/8/layout/list1"/>
    <dgm:cxn modelId="{785441C8-547E-47B2-A20F-2B2025A9398A}" type="presOf" srcId="{4DBC2EB2-2AD9-4B12-9061-5EBBE37ACE39}" destId="{7A8C71E4-3966-49F3-BF4D-729BE6897996}" srcOrd="0" destOrd="0" presId="urn:microsoft.com/office/officeart/2005/8/layout/list1"/>
    <dgm:cxn modelId="{12D641D4-351E-4B13-BE5C-D72BCD68DE03}" type="presOf" srcId="{785C645E-C151-4EF8-95A0-FD499609FA2F}" destId="{F873E44D-23EE-4740-ACFA-A9377B55974F}" srcOrd="0" destOrd="0" presId="urn:microsoft.com/office/officeart/2005/8/layout/list1"/>
    <dgm:cxn modelId="{D5C1DFF2-B691-4875-8D3D-FAD3AE1C9816}" type="presParOf" srcId="{4835DEE6-FEAE-4E73-AA0F-9A48CF7C6F4B}" destId="{ADB6C731-8F4C-4086-A20C-D6BF26B17BEC}" srcOrd="0" destOrd="0" presId="urn:microsoft.com/office/officeart/2005/8/layout/list1"/>
    <dgm:cxn modelId="{BE90DBDF-99CE-42AE-8F36-F467BBA00AA2}" type="presParOf" srcId="{ADB6C731-8F4C-4086-A20C-D6BF26B17BEC}" destId="{1C64502F-1992-4078-8724-F0945D255D15}" srcOrd="0" destOrd="0" presId="urn:microsoft.com/office/officeart/2005/8/layout/list1"/>
    <dgm:cxn modelId="{063B43E5-B451-4E33-A6CB-C79C0A3CFD40}" type="presParOf" srcId="{ADB6C731-8F4C-4086-A20C-D6BF26B17BEC}" destId="{36E63854-1B9D-4216-A3D7-5871A56752A3}" srcOrd="1" destOrd="0" presId="urn:microsoft.com/office/officeart/2005/8/layout/list1"/>
    <dgm:cxn modelId="{DBBF1F51-4B04-4AB7-BB8B-D447CE2302AB}" type="presParOf" srcId="{4835DEE6-FEAE-4E73-AA0F-9A48CF7C6F4B}" destId="{61013D34-C5EB-4612-A34C-15DC26D3271F}" srcOrd="1" destOrd="0" presId="urn:microsoft.com/office/officeart/2005/8/layout/list1"/>
    <dgm:cxn modelId="{D8570788-C067-4BC2-A145-E333A3860B22}" type="presParOf" srcId="{4835DEE6-FEAE-4E73-AA0F-9A48CF7C6F4B}" destId="{F873E44D-23EE-4740-ACFA-A9377B55974F}" srcOrd="2" destOrd="0" presId="urn:microsoft.com/office/officeart/2005/8/layout/list1"/>
    <dgm:cxn modelId="{D90DAB8C-6920-478A-94DA-13FD1789AFC9}" type="presParOf" srcId="{4835DEE6-FEAE-4E73-AA0F-9A48CF7C6F4B}" destId="{13471008-AB9B-4701-9820-B5DF75C64B66}" srcOrd="3" destOrd="0" presId="urn:microsoft.com/office/officeart/2005/8/layout/list1"/>
    <dgm:cxn modelId="{57EC907A-72B3-406B-81CD-6230AE3E1FD6}" type="presParOf" srcId="{4835DEE6-FEAE-4E73-AA0F-9A48CF7C6F4B}" destId="{7D2DF56F-CD37-4026-9D6B-4D1BD6E5F576}" srcOrd="4" destOrd="0" presId="urn:microsoft.com/office/officeart/2005/8/layout/list1"/>
    <dgm:cxn modelId="{6A712E53-908F-4EF0-B864-74149BB8FC52}" type="presParOf" srcId="{7D2DF56F-CD37-4026-9D6B-4D1BD6E5F576}" destId="{16BA1295-4790-477E-84AC-E8A49F9CE974}" srcOrd="0" destOrd="0" presId="urn:microsoft.com/office/officeart/2005/8/layout/list1"/>
    <dgm:cxn modelId="{3E11C214-A094-42C6-8CB3-846C3B2DF2FC}" type="presParOf" srcId="{7D2DF56F-CD37-4026-9D6B-4D1BD6E5F576}" destId="{127CB36A-6549-4982-A6ED-82A5B536913C}" srcOrd="1" destOrd="0" presId="urn:microsoft.com/office/officeart/2005/8/layout/list1"/>
    <dgm:cxn modelId="{6FE50F3B-363E-41F6-A133-A3DE1A8970D8}" type="presParOf" srcId="{4835DEE6-FEAE-4E73-AA0F-9A48CF7C6F4B}" destId="{0A9C9380-6DF6-4A7B-96E7-4AE689146960}" srcOrd="5" destOrd="0" presId="urn:microsoft.com/office/officeart/2005/8/layout/list1"/>
    <dgm:cxn modelId="{EDD35F7F-85DC-42CF-99FD-5DEEDF8EFEE1}" type="presParOf" srcId="{4835DEE6-FEAE-4E73-AA0F-9A48CF7C6F4B}" destId="{7A8C71E4-3966-49F3-BF4D-729BE6897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58349-2A33-4879-8048-DBC6D917C850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1A8DF4-F908-4A1F-BB71-41BEA10BF66F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защиты от безработицы и содействие в трудоустройстве</a:t>
          </a:r>
        </a:p>
      </dgm:t>
    </dgm:pt>
    <dgm:pt modelId="{D45B9E97-838E-4629-8F87-165A02686C6E}" type="parTrans" cxnId="{B3E0F88B-5E14-4B3C-80BB-CDB9E0AD2B09}">
      <dgm:prSet/>
      <dgm:spPr/>
      <dgm:t>
        <a:bodyPr/>
        <a:lstStyle/>
        <a:p>
          <a:endParaRPr lang="ru-RU"/>
        </a:p>
      </dgm:t>
    </dgm:pt>
    <dgm:pt modelId="{5E8A2CC6-A369-4831-A11A-FFAC05845CDE}" type="sibTrans" cxnId="{B3E0F88B-5E14-4B3C-80BB-CDB9E0AD2B09}">
      <dgm:prSet/>
      <dgm:spPr/>
      <dgm:t>
        <a:bodyPr/>
        <a:lstStyle/>
        <a:p>
          <a:endParaRPr lang="ru-RU"/>
        </a:p>
      </dgm:t>
    </dgm:pt>
    <dgm:pt modelId="{785C645E-C151-4EF8-95A0-FD499609FA2F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Трудоспособные граждане, не имеющие работы и заработка, регистрируются в службе занятости, получают пособие по безработице и содействие в трудоустройстве</a:t>
          </a:r>
        </a:p>
      </dgm:t>
    </dgm:pt>
    <dgm:pt modelId="{97FEB998-F849-4D29-98A9-379F14DF85DD}" type="parTrans" cxnId="{34BD774B-9240-4D7E-BF59-644851F26B5F}">
      <dgm:prSet/>
      <dgm:spPr/>
      <dgm:t>
        <a:bodyPr/>
        <a:lstStyle/>
        <a:p>
          <a:endParaRPr lang="ru-RU"/>
        </a:p>
      </dgm:t>
    </dgm:pt>
    <dgm:pt modelId="{F13CFFB2-A017-4198-8AF3-C2B9C906A3F4}" type="sibTrans" cxnId="{34BD774B-9240-4D7E-BF59-644851F26B5F}">
      <dgm:prSet/>
      <dgm:spPr/>
      <dgm:t>
        <a:bodyPr/>
        <a:lstStyle/>
        <a:p>
          <a:endParaRPr lang="ru-RU"/>
        </a:p>
      </dgm:t>
    </dgm:pt>
    <dgm:pt modelId="{BE17EF90-9371-41BA-A39B-101BEDBC354D}">
      <dgm:prSet phldrT="[Текст]" custT="1"/>
      <dgm:spPr/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определенности трудовой функции</a:t>
          </a:r>
        </a:p>
      </dgm:t>
    </dgm:pt>
    <dgm:pt modelId="{DD581925-247E-42A4-AB53-D3255D9D94C4}" type="parTrans" cxnId="{872E1E32-F19F-49DE-AB51-F05D60C258A2}">
      <dgm:prSet/>
      <dgm:spPr/>
      <dgm:t>
        <a:bodyPr/>
        <a:lstStyle/>
        <a:p>
          <a:endParaRPr lang="ru-RU"/>
        </a:p>
      </dgm:t>
    </dgm:pt>
    <dgm:pt modelId="{9C52AC6D-D465-42E1-B8A9-7D7E8F9DF7B7}" type="sibTrans" cxnId="{872E1E32-F19F-49DE-AB51-F05D60C258A2}">
      <dgm:prSet/>
      <dgm:spPr/>
      <dgm:t>
        <a:bodyPr/>
        <a:lstStyle/>
        <a:p>
          <a:endParaRPr lang="ru-RU"/>
        </a:p>
      </dgm:t>
    </dgm:pt>
    <dgm:pt modelId="{4DBC2EB2-2AD9-4B12-9061-5EBBE37ACE39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Трудовые функции работника фиксируются в трудовом договоре. Работодатель не вправе требовать от работника выполнения функций, не предусмотренных договором</a:t>
          </a:r>
        </a:p>
      </dgm:t>
    </dgm:pt>
    <dgm:pt modelId="{2D70BAEE-65A9-473F-8041-BFF17A926140}" type="parTrans" cxnId="{C98CDA02-6F0F-4BFF-A2B2-7073B96BB72C}">
      <dgm:prSet/>
      <dgm:spPr/>
      <dgm:t>
        <a:bodyPr/>
        <a:lstStyle/>
        <a:p>
          <a:endParaRPr lang="ru-RU"/>
        </a:p>
      </dgm:t>
    </dgm:pt>
    <dgm:pt modelId="{17A2DB73-E422-4CE7-9231-B8FA230AC4D9}" type="sibTrans" cxnId="{C98CDA02-6F0F-4BFF-A2B2-7073B96BB72C}">
      <dgm:prSet/>
      <dgm:spPr/>
      <dgm:t>
        <a:bodyPr/>
        <a:lstStyle/>
        <a:p>
          <a:endParaRPr lang="ru-RU"/>
        </a:p>
      </dgm:t>
    </dgm:pt>
    <dgm:pt modelId="{4835DEE6-FEAE-4E73-AA0F-9A48CF7C6F4B}" type="pres">
      <dgm:prSet presAssocID="{1AB58349-2A33-4879-8048-DBC6D917C850}" presName="linear" presStyleCnt="0">
        <dgm:presLayoutVars>
          <dgm:dir/>
          <dgm:animLvl val="lvl"/>
          <dgm:resizeHandles val="exact"/>
        </dgm:presLayoutVars>
      </dgm:prSet>
      <dgm:spPr/>
    </dgm:pt>
    <dgm:pt modelId="{ADB6C731-8F4C-4086-A20C-D6BF26B17BEC}" type="pres">
      <dgm:prSet presAssocID="{091A8DF4-F908-4A1F-BB71-41BEA10BF66F}" presName="parentLin" presStyleCnt="0"/>
      <dgm:spPr/>
    </dgm:pt>
    <dgm:pt modelId="{1C64502F-1992-4078-8724-F0945D255D15}" type="pres">
      <dgm:prSet presAssocID="{091A8DF4-F908-4A1F-BB71-41BEA10BF66F}" presName="parentLeftMargin" presStyleLbl="node1" presStyleIdx="0" presStyleCnt="2"/>
      <dgm:spPr/>
    </dgm:pt>
    <dgm:pt modelId="{36E63854-1B9D-4216-A3D7-5871A56752A3}" type="pres">
      <dgm:prSet presAssocID="{091A8DF4-F908-4A1F-BB71-41BEA10BF6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013D34-C5EB-4612-A34C-15DC26D3271F}" type="pres">
      <dgm:prSet presAssocID="{091A8DF4-F908-4A1F-BB71-41BEA10BF66F}" presName="negativeSpace" presStyleCnt="0"/>
      <dgm:spPr/>
    </dgm:pt>
    <dgm:pt modelId="{F873E44D-23EE-4740-ACFA-A9377B55974F}" type="pres">
      <dgm:prSet presAssocID="{091A8DF4-F908-4A1F-BB71-41BEA10BF66F}" presName="childText" presStyleLbl="conFgAcc1" presStyleIdx="0" presStyleCnt="2">
        <dgm:presLayoutVars>
          <dgm:bulletEnabled val="1"/>
        </dgm:presLayoutVars>
      </dgm:prSet>
      <dgm:spPr/>
    </dgm:pt>
    <dgm:pt modelId="{13471008-AB9B-4701-9820-B5DF75C64B66}" type="pres">
      <dgm:prSet presAssocID="{5E8A2CC6-A369-4831-A11A-FFAC05845CDE}" presName="spaceBetweenRectangles" presStyleCnt="0"/>
      <dgm:spPr/>
    </dgm:pt>
    <dgm:pt modelId="{7D2DF56F-CD37-4026-9D6B-4D1BD6E5F576}" type="pres">
      <dgm:prSet presAssocID="{BE17EF90-9371-41BA-A39B-101BEDBC354D}" presName="parentLin" presStyleCnt="0"/>
      <dgm:spPr/>
    </dgm:pt>
    <dgm:pt modelId="{16BA1295-4790-477E-84AC-E8A49F9CE974}" type="pres">
      <dgm:prSet presAssocID="{BE17EF90-9371-41BA-A39B-101BEDBC354D}" presName="parentLeftMargin" presStyleLbl="node1" presStyleIdx="0" presStyleCnt="2"/>
      <dgm:spPr/>
    </dgm:pt>
    <dgm:pt modelId="{127CB36A-6549-4982-A6ED-82A5B536913C}" type="pres">
      <dgm:prSet presAssocID="{BE17EF90-9371-41BA-A39B-101BEDBC354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9C9380-6DF6-4A7B-96E7-4AE689146960}" type="pres">
      <dgm:prSet presAssocID="{BE17EF90-9371-41BA-A39B-101BEDBC354D}" presName="negativeSpace" presStyleCnt="0"/>
      <dgm:spPr/>
    </dgm:pt>
    <dgm:pt modelId="{7A8C71E4-3966-49F3-BF4D-729BE6897996}" type="pres">
      <dgm:prSet presAssocID="{BE17EF90-9371-41BA-A39B-101BEDBC354D}" presName="childText" presStyleLbl="conFgAcc1" presStyleIdx="1" presStyleCnt="2" custLinFactNeighborY="7368">
        <dgm:presLayoutVars>
          <dgm:bulletEnabled val="1"/>
        </dgm:presLayoutVars>
      </dgm:prSet>
      <dgm:spPr/>
    </dgm:pt>
  </dgm:ptLst>
  <dgm:cxnLst>
    <dgm:cxn modelId="{C98CDA02-6F0F-4BFF-A2B2-7073B96BB72C}" srcId="{BE17EF90-9371-41BA-A39B-101BEDBC354D}" destId="{4DBC2EB2-2AD9-4B12-9061-5EBBE37ACE39}" srcOrd="0" destOrd="0" parTransId="{2D70BAEE-65A9-473F-8041-BFF17A926140}" sibTransId="{17A2DB73-E422-4CE7-9231-B8FA230AC4D9}"/>
    <dgm:cxn modelId="{BC586B1B-4628-40CD-BDC3-2710A539E231}" type="presOf" srcId="{4DBC2EB2-2AD9-4B12-9061-5EBBE37ACE39}" destId="{7A8C71E4-3966-49F3-BF4D-729BE6897996}" srcOrd="0" destOrd="0" presId="urn:microsoft.com/office/officeart/2005/8/layout/list1"/>
    <dgm:cxn modelId="{872E1E32-F19F-49DE-AB51-F05D60C258A2}" srcId="{1AB58349-2A33-4879-8048-DBC6D917C850}" destId="{BE17EF90-9371-41BA-A39B-101BEDBC354D}" srcOrd="1" destOrd="0" parTransId="{DD581925-247E-42A4-AB53-D3255D9D94C4}" sibTransId="{9C52AC6D-D465-42E1-B8A9-7D7E8F9DF7B7}"/>
    <dgm:cxn modelId="{B90E793A-BEC0-4C93-8F06-50E35AE842CF}" type="presOf" srcId="{BE17EF90-9371-41BA-A39B-101BEDBC354D}" destId="{127CB36A-6549-4982-A6ED-82A5B536913C}" srcOrd="1" destOrd="0" presId="urn:microsoft.com/office/officeart/2005/8/layout/list1"/>
    <dgm:cxn modelId="{9209835E-3247-4141-A72F-54AA82045A86}" type="presOf" srcId="{785C645E-C151-4EF8-95A0-FD499609FA2F}" destId="{F873E44D-23EE-4740-ACFA-A9377B55974F}" srcOrd="0" destOrd="0" presId="urn:microsoft.com/office/officeart/2005/8/layout/list1"/>
    <dgm:cxn modelId="{34BD774B-9240-4D7E-BF59-644851F26B5F}" srcId="{091A8DF4-F908-4A1F-BB71-41BEA10BF66F}" destId="{785C645E-C151-4EF8-95A0-FD499609FA2F}" srcOrd="0" destOrd="0" parTransId="{97FEB998-F849-4D29-98A9-379F14DF85DD}" sibTransId="{F13CFFB2-A017-4198-8AF3-C2B9C906A3F4}"/>
    <dgm:cxn modelId="{D326C76C-1935-40D8-8536-F5EBB25044BB}" type="presOf" srcId="{1AB58349-2A33-4879-8048-DBC6D917C850}" destId="{4835DEE6-FEAE-4E73-AA0F-9A48CF7C6F4B}" srcOrd="0" destOrd="0" presId="urn:microsoft.com/office/officeart/2005/8/layout/list1"/>
    <dgm:cxn modelId="{E82D017E-CD6C-45B8-BB7A-57E75260CB14}" type="presOf" srcId="{091A8DF4-F908-4A1F-BB71-41BEA10BF66F}" destId="{36E63854-1B9D-4216-A3D7-5871A56752A3}" srcOrd="1" destOrd="0" presId="urn:microsoft.com/office/officeart/2005/8/layout/list1"/>
    <dgm:cxn modelId="{B3E0F88B-5E14-4B3C-80BB-CDB9E0AD2B09}" srcId="{1AB58349-2A33-4879-8048-DBC6D917C850}" destId="{091A8DF4-F908-4A1F-BB71-41BEA10BF66F}" srcOrd="0" destOrd="0" parTransId="{D45B9E97-838E-4629-8F87-165A02686C6E}" sibTransId="{5E8A2CC6-A369-4831-A11A-FFAC05845CDE}"/>
    <dgm:cxn modelId="{AA3E9F9F-CB71-41BF-8707-90C1E87E6716}" type="presOf" srcId="{BE17EF90-9371-41BA-A39B-101BEDBC354D}" destId="{16BA1295-4790-477E-84AC-E8A49F9CE974}" srcOrd="0" destOrd="0" presId="urn:microsoft.com/office/officeart/2005/8/layout/list1"/>
    <dgm:cxn modelId="{507AB0DA-858B-4E08-ADB6-F3AB9F8E2AE7}" type="presOf" srcId="{091A8DF4-F908-4A1F-BB71-41BEA10BF66F}" destId="{1C64502F-1992-4078-8724-F0945D255D15}" srcOrd="0" destOrd="0" presId="urn:microsoft.com/office/officeart/2005/8/layout/list1"/>
    <dgm:cxn modelId="{F7622996-C3A5-4AE7-819B-97D50848B533}" type="presParOf" srcId="{4835DEE6-FEAE-4E73-AA0F-9A48CF7C6F4B}" destId="{ADB6C731-8F4C-4086-A20C-D6BF26B17BEC}" srcOrd="0" destOrd="0" presId="urn:microsoft.com/office/officeart/2005/8/layout/list1"/>
    <dgm:cxn modelId="{7436B6F9-715D-4BB7-AC12-55081F32EB62}" type="presParOf" srcId="{ADB6C731-8F4C-4086-A20C-D6BF26B17BEC}" destId="{1C64502F-1992-4078-8724-F0945D255D15}" srcOrd="0" destOrd="0" presId="urn:microsoft.com/office/officeart/2005/8/layout/list1"/>
    <dgm:cxn modelId="{98BA852A-D1FF-46AB-9EC7-7A4E3390B974}" type="presParOf" srcId="{ADB6C731-8F4C-4086-A20C-D6BF26B17BEC}" destId="{36E63854-1B9D-4216-A3D7-5871A56752A3}" srcOrd="1" destOrd="0" presId="urn:microsoft.com/office/officeart/2005/8/layout/list1"/>
    <dgm:cxn modelId="{AAA25D6A-F437-47D2-BD55-695A063F668A}" type="presParOf" srcId="{4835DEE6-FEAE-4E73-AA0F-9A48CF7C6F4B}" destId="{61013D34-C5EB-4612-A34C-15DC26D3271F}" srcOrd="1" destOrd="0" presId="urn:microsoft.com/office/officeart/2005/8/layout/list1"/>
    <dgm:cxn modelId="{89A99A98-0073-4420-B8FD-C5A41BAAA265}" type="presParOf" srcId="{4835DEE6-FEAE-4E73-AA0F-9A48CF7C6F4B}" destId="{F873E44D-23EE-4740-ACFA-A9377B55974F}" srcOrd="2" destOrd="0" presId="urn:microsoft.com/office/officeart/2005/8/layout/list1"/>
    <dgm:cxn modelId="{B1CEB225-EB65-4A56-A35F-5E43787F5A26}" type="presParOf" srcId="{4835DEE6-FEAE-4E73-AA0F-9A48CF7C6F4B}" destId="{13471008-AB9B-4701-9820-B5DF75C64B66}" srcOrd="3" destOrd="0" presId="urn:microsoft.com/office/officeart/2005/8/layout/list1"/>
    <dgm:cxn modelId="{09DC081E-DC0C-42F8-BD7D-FE896D3324F5}" type="presParOf" srcId="{4835DEE6-FEAE-4E73-AA0F-9A48CF7C6F4B}" destId="{7D2DF56F-CD37-4026-9D6B-4D1BD6E5F576}" srcOrd="4" destOrd="0" presId="urn:microsoft.com/office/officeart/2005/8/layout/list1"/>
    <dgm:cxn modelId="{7C3FAEC7-58AE-4F59-A08C-BD5FB4BBF57A}" type="presParOf" srcId="{7D2DF56F-CD37-4026-9D6B-4D1BD6E5F576}" destId="{16BA1295-4790-477E-84AC-E8A49F9CE974}" srcOrd="0" destOrd="0" presId="urn:microsoft.com/office/officeart/2005/8/layout/list1"/>
    <dgm:cxn modelId="{CE276C30-E3A1-4E1B-A07D-A40019B6360F}" type="presParOf" srcId="{7D2DF56F-CD37-4026-9D6B-4D1BD6E5F576}" destId="{127CB36A-6549-4982-A6ED-82A5B536913C}" srcOrd="1" destOrd="0" presId="urn:microsoft.com/office/officeart/2005/8/layout/list1"/>
    <dgm:cxn modelId="{7AFAE831-A03E-4588-BABD-AB2F0A9EF9DF}" type="presParOf" srcId="{4835DEE6-FEAE-4E73-AA0F-9A48CF7C6F4B}" destId="{0A9C9380-6DF6-4A7B-96E7-4AE689146960}" srcOrd="5" destOrd="0" presId="urn:microsoft.com/office/officeart/2005/8/layout/list1"/>
    <dgm:cxn modelId="{D3877C03-4917-4F74-A375-FD2B52494652}" type="presParOf" srcId="{4835DEE6-FEAE-4E73-AA0F-9A48CF7C6F4B}" destId="{7A8C71E4-3966-49F3-BF4D-729BE6897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B58349-2A33-4879-8048-DBC6D917C850}" type="doc">
      <dgm:prSet loTypeId="urn:microsoft.com/office/officeart/2005/8/layout/list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91A8DF4-F908-4A1F-BB71-41BEA10BF66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права работника на своевременную выплату полного объема заработной платы</a:t>
          </a:r>
        </a:p>
      </dgm:t>
    </dgm:pt>
    <dgm:pt modelId="{D45B9E97-838E-4629-8F87-165A02686C6E}" type="parTrans" cxnId="{B3E0F88B-5E14-4B3C-80BB-CDB9E0AD2B09}">
      <dgm:prSet/>
      <dgm:spPr/>
      <dgm:t>
        <a:bodyPr/>
        <a:lstStyle/>
        <a:p>
          <a:endParaRPr lang="ru-RU"/>
        </a:p>
      </dgm:t>
    </dgm:pt>
    <dgm:pt modelId="{5E8A2CC6-A369-4831-A11A-FFAC05845CDE}" type="sibTrans" cxnId="{B3E0F88B-5E14-4B3C-80BB-CDB9E0AD2B09}">
      <dgm:prSet/>
      <dgm:spPr/>
      <dgm:t>
        <a:bodyPr/>
        <a:lstStyle/>
        <a:p>
          <a:endParaRPr lang="ru-RU"/>
        </a:p>
      </dgm:t>
    </dgm:pt>
    <dgm:pt modelId="{785C645E-C151-4EF8-95A0-FD499609FA2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Задержка заработной платы влечёт ответственность работодателя. Размер заработной платы не может быть ниже установленного федеральным законом минимального размера оплаты труда</a:t>
          </a:r>
        </a:p>
      </dgm:t>
    </dgm:pt>
    <dgm:pt modelId="{97FEB998-F849-4D29-98A9-379F14DF85DD}" type="parTrans" cxnId="{34BD774B-9240-4D7E-BF59-644851F26B5F}">
      <dgm:prSet/>
      <dgm:spPr/>
      <dgm:t>
        <a:bodyPr/>
        <a:lstStyle/>
        <a:p>
          <a:endParaRPr lang="ru-RU"/>
        </a:p>
      </dgm:t>
    </dgm:pt>
    <dgm:pt modelId="{F13CFFB2-A017-4198-8AF3-C2B9C906A3F4}" type="sibTrans" cxnId="{34BD774B-9240-4D7E-BF59-644851F26B5F}">
      <dgm:prSet/>
      <dgm:spPr/>
      <dgm:t>
        <a:bodyPr/>
        <a:lstStyle/>
        <a:p>
          <a:endParaRPr lang="ru-RU"/>
        </a:p>
      </dgm:t>
    </dgm:pt>
    <dgm:pt modelId="{BE17EF90-9371-41BA-A39B-101BEDBC354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устойчивости трудовых отношений</a:t>
          </a:r>
        </a:p>
      </dgm:t>
    </dgm:pt>
    <dgm:pt modelId="{DD581925-247E-42A4-AB53-D3255D9D94C4}" type="parTrans" cxnId="{872E1E32-F19F-49DE-AB51-F05D60C258A2}">
      <dgm:prSet/>
      <dgm:spPr/>
      <dgm:t>
        <a:bodyPr/>
        <a:lstStyle/>
        <a:p>
          <a:endParaRPr lang="ru-RU"/>
        </a:p>
      </dgm:t>
    </dgm:pt>
    <dgm:pt modelId="{9C52AC6D-D465-42E1-B8A9-7D7E8F9DF7B7}" type="sibTrans" cxnId="{872E1E32-F19F-49DE-AB51-F05D60C258A2}">
      <dgm:prSet/>
      <dgm:spPr/>
      <dgm:t>
        <a:bodyPr/>
        <a:lstStyle/>
        <a:p>
          <a:endParaRPr lang="ru-RU"/>
        </a:p>
      </dgm:t>
    </dgm:pt>
    <dgm:pt modelId="{4DBC2EB2-2AD9-4B12-9061-5EBBE37ACE39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Законодательством устанавливаются основания увольнения работников по инициативе работодателя, действует механизм защиты прав работников</a:t>
          </a:r>
        </a:p>
      </dgm:t>
    </dgm:pt>
    <dgm:pt modelId="{2D70BAEE-65A9-473F-8041-BFF17A926140}" type="parTrans" cxnId="{C98CDA02-6F0F-4BFF-A2B2-7073B96BB72C}">
      <dgm:prSet/>
      <dgm:spPr/>
      <dgm:t>
        <a:bodyPr/>
        <a:lstStyle/>
        <a:p>
          <a:endParaRPr lang="ru-RU"/>
        </a:p>
      </dgm:t>
    </dgm:pt>
    <dgm:pt modelId="{17A2DB73-E422-4CE7-9231-B8FA230AC4D9}" type="sibTrans" cxnId="{C98CDA02-6F0F-4BFF-A2B2-7073B96BB72C}">
      <dgm:prSet/>
      <dgm:spPr/>
      <dgm:t>
        <a:bodyPr/>
        <a:lstStyle/>
        <a:p>
          <a:endParaRPr lang="ru-RU"/>
        </a:p>
      </dgm:t>
    </dgm:pt>
    <dgm:pt modelId="{4835DEE6-FEAE-4E73-AA0F-9A48CF7C6F4B}" type="pres">
      <dgm:prSet presAssocID="{1AB58349-2A33-4879-8048-DBC6D917C850}" presName="linear" presStyleCnt="0">
        <dgm:presLayoutVars>
          <dgm:dir/>
          <dgm:animLvl val="lvl"/>
          <dgm:resizeHandles val="exact"/>
        </dgm:presLayoutVars>
      </dgm:prSet>
      <dgm:spPr/>
    </dgm:pt>
    <dgm:pt modelId="{ADB6C731-8F4C-4086-A20C-D6BF26B17BEC}" type="pres">
      <dgm:prSet presAssocID="{091A8DF4-F908-4A1F-BB71-41BEA10BF66F}" presName="parentLin" presStyleCnt="0"/>
      <dgm:spPr/>
    </dgm:pt>
    <dgm:pt modelId="{1C64502F-1992-4078-8724-F0945D255D15}" type="pres">
      <dgm:prSet presAssocID="{091A8DF4-F908-4A1F-BB71-41BEA10BF66F}" presName="parentLeftMargin" presStyleLbl="node1" presStyleIdx="0" presStyleCnt="2"/>
      <dgm:spPr/>
    </dgm:pt>
    <dgm:pt modelId="{36E63854-1B9D-4216-A3D7-5871A56752A3}" type="pres">
      <dgm:prSet presAssocID="{091A8DF4-F908-4A1F-BB71-41BEA10BF66F}" presName="parentText" presStyleLbl="node1" presStyleIdx="0" presStyleCnt="2" custScaleX="125974">
        <dgm:presLayoutVars>
          <dgm:chMax val="0"/>
          <dgm:bulletEnabled val="1"/>
        </dgm:presLayoutVars>
      </dgm:prSet>
      <dgm:spPr/>
    </dgm:pt>
    <dgm:pt modelId="{61013D34-C5EB-4612-A34C-15DC26D3271F}" type="pres">
      <dgm:prSet presAssocID="{091A8DF4-F908-4A1F-BB71-41BEA10BF66F}" presName="negativeSpace" presStyleCnt="0"/>
      <dgm:spPr/>
    </dgm:pt>
    <dgm:pt modelId="{F873E44D-23EE-4740-ACFA-A9377B55974F}" type="pres">
      <dgm:prSet presAssocID="{091A8DF4-F908-4A1F-BB71-41BEA10BF66F}" presName="childText" presStyleLbl="conFgAcc1" presStyleIdx="0" presStyleCnt="2">
        <dgm:presLayoutVars>
          <dgm:bulletEnabled val="1"/>
        </dgm:presLayoutVars>
      </dgm:prSet>
      <dgm:spPr/>
    </dgm:pt>
    <dgm:pt modelId="{13471008-AB9B-4701-9820-B5DF75C64B66}" type="pres">
      <dgm:prSet presAssocID="{5E8A2CC6-A369-4831-A11A-FFAC05845CDE}" presName="spaceBetweenRectangles" presStyleCnt="0"/>
      <dgm:spPr/>
    </dgm:pt>
    <dgm:pt modelId="{7D2DF56F-CD37-4026-9D6B-4D1BD6E5F576}" type="pres">
      <dgm:prSet presAssocID="{BE17EF90-9371-41BA-A39B-101BEDBC354D}" presName="parentLin" presStyleCnt="0"/>
      <dgm:spPr/>
    </dgm:pt>
    <dgm:pt modelId="{16BA1295-4790-477E-84AC-E8A49F9CE974}" type="pres">
      <dgm:prSet presAssocID="{BE17EF90-9371-41BA-A39B-101BEDBC354D}" presName="parentLeftMargin" presStyleLbl="node1" presStyleIdx="0" presStyleCnt="2"/>
      <dgm:spPr/>
    </dgm:pt>
    <dgm:pt modelId="{127CB36A-6549-4982-A6ED-82A5B536913C}" type="pres">
      <dgm:prSet presAssocID="{BE17EF90-9371-41BA-A39B-101BEDBC354D}" presName="parentText" presStyleLbl="node1" presStyleIdx="1" presStyleCnt="2" custScaleX="121842">
        <dgm:presLayoutVars>
          <dgm:chMax val="0"/>
          <dgm:bulletEnabled val="1"/>
        </dgm:presLayoutVars>
      </dgm:prSet>
      <dgm:spPr/>
    </dgm:pt>
    <dgm:pt modelId="{0A9C9380-6DF6-4A7B-96E7-4AE689146960}" type="pres">
      <dgm:prSet presAssocID="{BE17EF90-9371-41BA-A39B-101BEDBC354D}" presName="negativeSpace" presStyleCnt="0"/>
      <dgm:spPr/>
    </dgm:pt>
    <dgm:pt modelId="{7A8C71E4-3966-49F3-BF4D-729BE6897996}" type="pres">
      <dgm:prSet presAssocID="{BE17EF90-9371-41BA-A39B-101BEDBC354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8CDA02-6F0F-4BFF-A2B2-7073B96BB72C}" srcId="{BE17EF90-9371-41BA-A39B-101BEDBC354D}" destId="{4DBC2EB2-2AD9-4B12-9061-5EBBE37ACE39}" srcOrd="0" destOrd="0" parTransId="{2D70BAEE-65A9-473F-8041-BFF17A926140}" sibTransId="{17A2DB73-E422-4CE7-9231-B8FA230AC4D9}"/>
    <dgm:cxn modelId="{8515C517-8C50-4469-9433-8DF1186CC418}" type="presOf" srcId="{BE17EF90-9371-41BA-A39B-101BEDBC354D}" destId="{127CB36A-6549-4982-A6ED-82A5B536913C}" srcOrd="1" destOrd="0" presId="urn:microsoft.com/office/officeart/2005/8/layout/list1"/>
    <dgm:cxn modelId="{D3067821-8888-4027-AD37-4E6537D8581C}" type="presOf" srcId="{BE17EF90-9371-41BA-A39B-101BEDBC354D}" destId="{16BA1295-4790-477E-84AC-E8A49F9CE974}" srcOrd="0" destOrd="0" presId="urn:microsoft.com/office/officeart/2005/8/layout/list1"/>
    <dgm:cxn modelId="{872E1E32-F19F-49DE-AB51-F05D60C258A2}" srcId="{1AB58349-2A33-4879-8048-DBC6D917C850}" destId="{BE17EF90-9371-41BA-A39B-101BEDBC354D}" srcOrd="1" destOrd="0" parTransId="{DD581925-247E-42A4-AB53-D3255D9D94C4}" sibTransId="{9C52AC6D-D465-42E1-B8A9-7D7E8F9DF7B7}"/>
    <dgm:cxn modelId="{34BD774B-9240-4D7E-BF59-644851F26B5F}" srcId="{091A8DF4-F908-4A1F-BB71-41BEA10BF66F}" destId="{785C645E-C151-4EF8-95A0-FD499609FA2F}" srcOrd="0" destOrd="0" parTransId="{97FEB998-F849-4D29-98A9-379F14DF85DD}" sibTransId="{F13CFFB2-A017-4198-8AF3-C2B9C906A3F4}"/>
    <dgm:cxn modelId="{FB7FA86E-B559-4E0F-8B13-703543F5BF62}" type="presOf" srcId="{091A8DF4-F908-4A1F-BB71-41BEA10BF66F}" destId="{36E63854-1B9D-4216-A3D7-5871A56752A3}" srcOrd="1" destOrd="0" presId="urn:microsoft.com/office/officeart/2005/8/layout/list1"/>
    <dgm:cxn modelId="{B3E0F88B-5E14-4B3C-80BB-CDB9E0AD2B09}" srcId="{1AB58349-2A33-4879-8048-DBC6D917C850}" destId="{091A8DF4-F908-4A1F-BB71-41BEA10BF66F}" srcOrd="0" destOrd="0" parTransId="{D45B9E97-838E-4629-8F87-165A02686C6E}" sibTransId="{5E8A2CC6-A369-4831-A11A-FFAC05845CDE}"/>
    <dgm:cxn modelId="{32C112A7-CCAB-4D40-A4F4-217E4015E0C5}" type="presOf" srcId="{4DBC2EB2-2AD9-4B12-9061-5EBBE37ACE39}" destId="{7A8C71E4-3966-49F3-BF4D-729BE6897996}" srcOrd="0" destOrd="0" presId="urn:microsoft.com/office/officeart/2005/8/layout/list1"/>
    <dgm:cxn modelId="{65382FC7-DC36-4A67-9746-B6197CEFB0FC}" type="presOf" srcId="{1AB58349-2A33-4879-8048-DBC6D917C850}" destId="{4835DEE6-FEAE-4E73-AA0F-9A48CF7C6F4B}" srcOrd="0" destOrd="0" presId="urn:microsoft.com/office/officeart/2005/8/layout/list1"/>
    <dgm:cxn modelId="{C60117DE-0F1A-42D9-9F62-D978822FF316}" type="presOf" srcId="{785C645E-C151-4EF8-95A0-FD499609FA2F}" destId="{F873E44D-23EE-4740-ACFA-A9377B55974F}" srcOrd="0" destOrd="0" presId="urn:microsoft.com/office/officeart/2005/8/layout/list1"/>
    <dgm:cxn modelId="{07DBEFE5-0D6A-449F-AEB1-A297CE6628FA}" type="presOf" srcId="{091A8DF4-F908-4A1F-BB71-41BEA10BF66F}" destId="{1C64502F-1992-4078-8724-F0945D255D15}" srcOrd="0" destOrd="0" presId="urn:microsoft.com/office/officeart/2005/8/layout/list1"/>
    <dgm:cxn modelId="{2DC2CB6E-B084-4518-8E8C-3046A333F9BE}" type="presParOf" srcId="{4835DEE6-FEAE-4E73-AA0F-9A48CF7C6F4B}" destId="{ADB6C731-8F4C-4086-A20C-D6BF26B17BEC}" srcOrd="0" destOrd="0" presId="urn:microsoft.com/office/officeart/2005/8/layout/list1"/>
    <dgm:cxn modelId="{D235035E-146B-4ED6-B086-61CB4A0327B1}" type="presParOf" srcId="{ADB6C731-8F4C-4086-A20C-D6BF26B17BEC}" destId="{1C64502F-1992-4078-8724-F0945D255D15}" srcOrd="0" destOrd="0" presId="urn:microsoft.com/office/officeart/2005/8/layout/list1"/>
    <dgm:cxn modelId="{7A97C103-A3CB-41D9-AE1C-487F33D487EC}" type="presParOf" srcId="{ADB6C731-8F4C-4086-A20C-D6BF26B17BEC}" destId="{36E63854-1B9D-4216-A3D7-5871A56752A3}" srcOrd="1" destOrd="0" presId="urn:microsoft.com/office/officeart/2005/8/layout/list1"/>
    <dgm:cxn modelId="{3B5E733F-833A-48DB-A848-2CA723BFEC94}" type="presParOf" srcId="{4835DEE6-FEAE-4E73-AA0F-9A48CF7C6F4B}" destId="{61013D34-C5EB-4612-A34C-15DC26D3271F}" srcOrd="1" destOrd="0" presId="urn:microsoft.com/office/officeart/2005/8/layout/list1"/>
    <dgm:cxn modelId="{4305831C-A8C9-4EDB-99CE-2E113C7C5760}" type="presParOf" srcId="{4835DEE6-FEAE-4E73-AA0F-9A48CF7C6F4B}" destId="{F873E44D-23EE-4740-ACFA-A9377B55974F}" srcOrd="2" destOrd="0" presId="urn:microsoft.com/office/officeart/2005/8/layout/list1"/>
    <dgm:cxn modelId="{A50A9515-3A2A-4FA0-A299-CF293F21B63C}" type="presParOf" srcId="{4835DEE6-FEAE-4E73-AA0F-9A48CF7C6F4B}" destId="{13471008-AB9B-4701-9820-B5DF75C64B66}" srcOrd="3" destOrd="0" presId="urn:microsoft.com/office/officeart/2005/8/layout/list1"/>
    <dgm:cxn modelId="{FA62FEE1-0640-4954-8302-88D1C98371D6}" type="presParOf" srcId="{4835DEE6-FEAE-4E73-AA0F-9A48CF7C6F4B}" destId="{7D2DF56F-CD37-4026-9D6B-4D1BD6E5F576}" srcOrd="4" destOrd="0" presId="urn:microsoft.com/office/officeart/2005/8/layout/list1"/>
    <dgm:cxn modelId="{48A0304A-479A-47C1-83B3-DB6AB512AF8A}" type="presParOf" srcId="{7D2DF56F-CD37-4026-9D6B-4D1BD6E5F576}" destId="{16BA1295-4790-477E-84AC-E8A49F9CE974}" srcOrd="0" destOrd="0" presId="urn:microsoft.com/office/officeart/2005/8/layout/list1"/>
    <dgm:cxn modelId="{97DB13BF-A70E-4053-8E9A-BF583BC9C565}" type="presParOf" srcId="{7D2DF56F-CD37-4026-9D6B-4D1BD6E5F576}" destId="{127CB36A-6549-4982-A6ED-82A5B536913C}" srcOrd="1" destOrd="0" presId="urn:microsoft.com/office/officeart/2005/8/layout/list1"/>
    <dgm:cxn modelId="{7213FBD3-E6EC-4215-9049-F27ECCBC79C0}" type="presParOf" srcId="{4835DEE6-FEAE-4E73-AA0F-9A48CF7C6F4B}" destId="{0A9C9380-6DF6-4A7B-96E7-4AE689146960}" srcOrd="5" destOrd="0" presId="urn:microsoft.com/office/officeart/2005/8/layout/list1"/>
    <dgm:cxn modelId="{85B7C10F-7C0D-4DB5-B0D4-AD0A9DD138D7}" type="presParOf" srcId="{4835DEE6-FEAE-4E73-AA0F-9A48CF7C6F4B}" destId="{7A8C71E4-3966-49F3-BF4D-729BE68979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58F391-F1A4-4244-BEF1-A5864ED9CAB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F1EB8-A60E-46A5-9EBD-CCF48B049BD6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Заключается в письменной форме</a:t>
          </a:r>
        </a:p>
      </dgm:t>
    </dgm:pt>
    <dgm:pt modelId="{722AF635-75B5-47E8-9BDB-6F5DA4FD5F24}" type="parTrans" cxnId="{68715E96-419A-4C79-B74E-06663C166870}">
      <dgm:prSet/>
      <dgm:spPr/>
      <dgm:t>
        <a:bodyPr/>
        <a:lstStyle/>
        <a:p>
          <a:endParaRPr lang="ru-RU"/>
        </a:p>
      </dgm:t>
    </dgm:pt>
    <dgm:pt modelId="{3FDCBFBC-638E-4DCE-B8CE-3738F8260CA1}" type="sibTrans" cxnId="{68715E96-419A-4C79-B74E-06663C166870}">
      <dgm:prSet/>
      <dgm:spPr/>
      <dgm:t>
        <a:bodyPr/>
        <a:lstStyle/>
        <a:p>
          <a:endParaRPr lang="ru-RU"/>
        </a:p>
      </dgm:t>
    </dgm:pt>
    <dgm:pt modelId="{8BC61AA8-90CE-4BE2-B73F-463D3CEB2787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Составляется в 2-х экземплярах</a:t>
          </a:r>
        </a:p>
      </dgm:t>
    </dgm:pt>
    <dgm:pt modelId="{81CBF7A0-A9EC-4D27-9BDA-532EB52E59D4}" type="parTrans" cxnId="{A8B60CDD-9A2E-4195-B467-60BE21DE8163}">
      <dgm:prSet/>
      <dgm:spPr/>
      <dgm:t>
        <a:bodyPr/>
        <a:lstStyle/>
        <a:p>
          <a:endParaRPr lang="ru-RU"/>
        </a:p>
      </dgm:t>
    </dgm:pt>
    <dgm:pt modelId="{D713FCF4-7044-43C8-A6F9-F1A02F3DB23B}" type="sibTrans" cxnId="{A8B60CDD-9A2E-4195-B467-60BE21DE8163}">
      <dgm:prSet/>
      <dgm:spPr/>
      <dgm:t>
        <a:bodyPr/>
        <a:lstStyle/>
        <a:p>
          <a:endParaRPr lang="ru-RU"/>
        </a:p>
      </dgm:t>
    </dgm:pt>
    <dgm:pt modelId="{986A68B0-2CF6-4D71-A6D1-D2ABFC7F466F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Вступает в силу со дня его подписания работником и работодателем</a:t>
          </a:r>
        </a:p>
      </dgm:t>
    </dgm:pt>
    <dgm:pt modelId="{0030C7A3-1D3C-443B-B396-61620DF6B074}" type="parTrans" cxnId="{1B674E66-1178-44CA-8897-C9DC55D46237}">
      <dgm:prSet/>
      <dgm:spPr/>
      <dgm:t>
        <a:bodyPr/>
        <a:lstStyle/>
        <a:p>
          <a:endParaRPr lang="ru-RU"/>
        </a:p>
      </dgm:t>
    </dgm:pt>
    <dgm:pt modelId="{E2784A86-5AC4-4863-B9FA-E02F9FE0B0A5}" type="sibTrans" cxnId="{1B674E66-1178-44CA-8897-C9DC55D46237}">
      <dgm:prSet/>
      <dgm:spPr/>
      <dgm:t>
        <a:bodyPr/>
        <a:lstStyle/>
        <a:p>
          <a:endParaRPr lang="ru-RU"/>
        </a:p>
      </dgm:t>
    </dgm:pt>
    <dgm:pt modelId="{EC6D435A-B1EF-49D7-8BCC-F8451249E52E}">
      <dgm:prSet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Может быть изменен  только по соглашению сторон и в письменной форме</a:t>
          </a:r>
        </a:p>
      </dgm:t>
    </dgm:pt>
    <dgm:pt modelId="{0920A152-9F49-4DE9-A732-4A7590EB07D5}" type="parTrans" cxnId="{3D999F86-159A-446D-B530-76116A94EAE4}">
      <dgm:prSet/>
      <dgm:spPr/>
      <dgm:t>
        <a:bodyPr/>
        <a:lstStyle/>
        <a:p>
          <a:endParaRPr lang="ru-RU"/>
        </a:p>
      </dgm:t>
    </dgm:pt>
    <dgm:pt modelId="{DCBA5AC0-090C-4AE1-82C6-A59678AAC375}" type="sibTrans" cxnId="{3D999F86-159A-446D-B530-76116A94EAE4}">
      <dgm:prSet/>
      <dgm:spPr/>
      <dgm:t>
        <a:bodyPr/>
        <a:lstStyle/>
        <a:p>
          <a:endParaRPr lang="ru-RU"/>
        </a:p>
      </dgm:t>
    </dgm:pt>
    <dgm:pt modelId="{20CB1FE8-970A-49FE-AC47-816E1EB874FC}" type="pres">
      <dgm:prSet presAssocID="{B158F391-F1A4-4244-BEF1-A5864ED9CABC}" presName="linear" presStyleCnt="0">
        <dgm:presLayoutVars>
          <dgm:dir/>
          <dgm:animLvl val="lvl"/>
          <dgm:resizeHandles val="exact"/>
        </dgm:presLayoutVars>
      </dgm:prSet>
      <dgm:spPr/>
    </dgm:pt>
    <dgm:pt modelId="{24B671E3-ED8E-4052-897B-3542EFC95F7C}" type="pres">
      <dgm:prSet presAssocID="{3E9F1EB8-A60E-46A5-9EBD-CCF48B049BD6}" presName="parentLin" presStyleCnt="0"/>
      <dgm:spPr/>
    </dgm:pt>
    <dgm:pt modelId="{401346BA-5E86-4367-AFED-CEBFD2A818D2}" type="pres">
      <dgm:prSet presAssocID="{3E9F1EB8-A60E-46A5-9EBD-CCF48B049BD6}" presName="parentLeftMargin" presStyleLbl="node1" presStyleIdx="0" presStyleCnt="4"/>
      <dgm:spPr/>
    </dgm:pt>
    <dgm:pt modelId="{BF75C9CC-7341-4CA1-9B6F-988DAE9BBF7A}" type="pres">
      <dgm:prSet presAssocID="{3E9F1EB8-A60E-46A5-9EBD-CCF48B049BD6}" presName="parentText" presStyleLbl="node1" presStyleIdx="0" presStyleCnt="4" custScaleX="131655">
        <dgm:presLayoutVars>
          <dgm:chMax val="0"/>
          <dgm:bulletEnabled val="1"/>
        </dgm:presLayoutVars>
      </dgm:prSet>
      <dgm:spPr/>
    </dgm:pt>
    <dgm:pt modelId="{3BBC4A07-14AF-4D94-8ADF-F8C69D29A949}" type="pres">
      <dgm:prSet presAssocID="{3E9F1EB8-A60E-46A5-9EBD-CCF48B049BD6}" presName="negativeSpace" presStyleCnt="0"/>
      <dgm:spPr/>
    </dgm:pt>
    <dgm:pt modelId="{91CE5102-9BE2-427A-8817-CAC89662B754}" type="pres">
      <dgm:prSet presAssocID="{3E9F1EB8-A60E-46A5-9EBD-CCF48B049BD6}" presName="childText" presStyleLbl="conFgAcc1" presStyleIdx="0" presStyleCnt="4">
        <dgm:presLayoutVars>
          <dgm:bulletEnabled val="1"/>
        </dgm:presLayoutVars>
      </dgm:prSet>
      <dgm:spPr/>
    </dgm:pt>
    <dgm:pt modelId="{7A8FA49A-D6BD-46DF-A9CF-9B25424881CE}" type="pres">
      <dgm:prSet presAssocID="{3FDCBFBC-638E-4DCE-B8CE-3738F8260CA1}" presName="spaceBetweenRectangles" presStyleCnt="0"/>
      <dgm:spPr/>
    </dgm:pt>
    <dgm:pt modelId="{2D6DC8C8-7931-42B6-B9AF-E8D910AA6A28}" type="pres">
      <dgm:prSet presAssocID="{8BC61AA8-90CE-4BE2-B73F-463D3CEB2787}" presName="parentLin" presStyleCnt="0"/>
      <dgm:spPr/>
    </dgm:pt>
    <dgm:pt modelId="{B119816D-0A22-4D50-93F2-514F6858766F}" type="pres">
      <dgm:prSet presAssocID="{8BC61AA8-90CE-4BE2-B73F-463D3CEB2787}" presName="parentLeftMargin" presStyleLbl="node1" presStyleIdx="0" presStyleCnt="4"/>
      <dgm:spPr/>
    </dgm:pt>
    <dgm:pt modelId="{13E4F4C1-8FC6-4AF8-9FE3-A2C8A716268C}" type="pres">
      <dgm:prSet presAssocID="{8BC61AA8-90CE-4BE2-B73F-463D3CEB2787}" presName="parentText" presStyleLbl="node1" presStyleIdx="1" presStyleCnt="4" custScaleX="131655">
        <dgm:presLayoutVars>
          <dgm:chMax val="0"/>
          <dgm:bulletEnabled val="1"/>
        </dgm:presLayoutVars>
      </dgm:prSet>
      <dgm:spPr/>
    </dgm:pt>
    <dgm:pt modelId="{DD304C60-973B-4908-B739-76A409BA81DA}" type="pres">
      <dgm:prSet presAssocID="{8BC61AA8-90CE-4BE2-B73F-463D3CEB2787}" presName="negativeSpace" presStyleCnt="0"/>
      <dgm:spPr/>
    </dgm:pt>
    <dgm:pt modelId="{844E811D-3187-45FE-9024-21B0258017A8}" type="pres">
      <dgm:prSet presAssocID="{8BC61AA8-90CE-4BE2-B73F-463D3CEB2787}" presName="childText" presStyleLbl="conFgAcc1" presStyleIdx="1" presStyleCnt="4">
        <dgm:presLayoutVars>
          <dgm:bulletEnabled val="1"/>
        </dgm:presLayoutVars>
      </dgm:prSet>
      <dgm:spPr/>
    </dgm:pt>
    <dgm:pt modelId="{652D28DF-7249-453D-87AD-9B1E82A7BC18}" type="pres">
      <dgm:prSet presAssocID="{D713FCF4-7044-43C8-A6F9-F1A02F3DB23B}" presName="spaceBetweenRectangles" presStyleCnt="0"/>
      <dgm:spPr/>
    </dgm:pt>
    <dgm:pt modelId="{0A691EB6-5990-483F-A4F1-BF23D4D6D974}" type="pres">
      <dgm:prSet presAssocID="{986A68B0-2CF6-4D71-A6D1-D2ABFC7F466F}" presName="parentLin" presStyleCnt="0"/>
      <dgm:spPr/>
    </dgm:pt>
    <dgm:pt modelId="{6950C231-2D21-44F4-B437-975F889384D6}" type="pres">
      <dgm:prSet presAssocID="{986A68B0-2CF6-4D71-A6D1-D2ABFC7F466F}" presName="parentLeftMargin" presStyleLbl="node1" presStyleIdx="1" presStyleCnt="4"/>
      <dgm:spPr/>
    </dgm:pt>
    <dgm:pt modelId="{E2324E62-28ED-45B4-B07F-22F7C8A15C04}" type="pres">
      <dgm:prSet presAssocID="{986A68B0-2CF6-4D71-A6D1-D2ABFC7F466F}" presName="parentText" presStyleLbl="node1" presStyleIdx="2" presStyleCnt="4" custScaleX="131655">
        <dgm:presLayoutVars>
          <dgm:chMax val="0"/>
          <dgm:bulletEnabled val="1"/>
        </dgm:presLayoutVars>
      </dgm:prSet>
      <dgm:spPr/>
    </dgm:pt>
    <dgm:pt modelId="{BAC53661-D8FF-47D2-97B8-B1FE9B915327}" type="pres">
      <dgm:prSet presAssocID="{986A68B0-2CF6-4D71-A6D1-D2ABFC7F466F}" presName="negativeSpace" presStyleCnt="0"/>
      <dgm:spPr/>
    </dgm:pt>
    <dgm:pt modelId="{AE7F39FC-AD25-47A2-809C-73CCC0CFA040}" type="pres">
      <dgm:prSet presAssocID="{986A68B0-2CF6-4D71-A6D1-D2ABFC7F466F}" presName="childText" presStyleLbl="conFgAcc1" presStyleIdx="2" presStyleCnt="4">
        <dgm:presLayoutVars>
          <dgm:bulletEnabled val="1"/>
        </dgm:presLayoutVars>
      </dgm:prSet>
      <dgm:spPr/>
    </dgm:pt>
    <dgm:pt modelId="{112EBE5F-3E95-4B94-B2A9-8AD05C2C3641}" type="pres">
      <dgm:prSet presAssocID="{E2784A86-5AC4-4863-B9FA-E02F9FE0B0A5}" presName="spaceBetweenRectangles" presStyleCnt="0"/>
      <dgm:spPr/>
    </dgm:pt>
    <dgm:pt modelId="{3A35D4AE-DBF0-4723-824F-58427F246765}" type="pres">
      <dgm:prSet presAssocID="{EC6D435A-B1EF-49D7-8BCC-F8451249E52E}" presName="parentLin" presStyleCnt="0"/>
      <dgm:spPr/>
    </dgm:pt>
    <dgm:pt modelId="{4A31210B-B06E-4A34-ADEE-CD4C39F122C4}" type="pres">
      <dgm:prSet presAssocID="{EC6D435A-B1EF-49D7-8BCC-F8451249E52E}" presName="parentLeftMargin" presStyleLbl="node1" presStyleIdx="2" presStyleCnt="4"/>
      <dgm:spPr/>
    </dgm:pt>
    <dgm:pt modelId="{2AAD6BB6-6AA2-4CB0-B54B-947BE682D5E4}" type="pres">
      <dgm:prSet presAssocID="{EC6D435A-B1EF-49D7-8BCC-F8451249E52E}" presName="parentText" presStyleLbl="node1" presStyleIdx="3" presStyleCnt="4" custScaleX="131655">
        <dgm:presLayoutVars>
          <dgm:chMax val="0"/>
          <dgm:bulletEnabled val="1"/>
        </dgm:presLayoutVars>
      </dgm:prSet>
      <dgm:spPr/>
    </dgm:pt>
    <dgm:pt modelId="{3C36FE68-DA39-4EC0-864E-77EA031DC2DC}" type="pres">
      <dgm:prSet presAssocID="{EC6D435A-B1EF-49D7-8BCC-F8451249E52E}" presName="negativeSpace" presStyleCnt="0"/>
      <dgm:spPr/>
    </dgm:pt>
    <dgm:pt modelId="{8EF97D56-0916-4E91-BEF3-C6B156E4ACB4}" type="pres">
      <dgm:prSet presAssocID="{EC6D435A-B1EF-49D7-8BCC-F8451249E52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A736312-3032-4BA5-A7DA-D2578C38E5BB}" type="presOf" srcId="{986A68B0-2CF6-4D71-A6D1-D2ABFC7F466F}" destId="{E2324E62-28ED-45B4-B07F-22F7C8A15C04}" srcOrd="1" destOrd="0" presId="urn:microsoft.com/office/officeart/2005/8/layout/list1"/>
    <dgm:cxn modelId="{2EA40D16-8CBC-418F-8692-10CE36B2D898}" type="presOf" srcId="{3E9F1EB8-A60E-46A5-9EBD-CCF48B049BD6}" destId="{BF75C9CC-7341-4CA1-9B6F-988DAE9BBF7A}" srcOrd="1" destOrd="0" presId="urn:microsoft.com/office/officeart/2005/8/layout/list1"/>
    <dgm:cxn modelId="{3F0BCD18-3141-4489-BFE6-41403153A960}" type="presOf" srcId="{986A68B0-2CF6-4D71-A6D1-D2ABFC7F466F}" destId="{6950C231-2D21-44F4-B437-975F889384D6}" srcOrd="0" destOrd="0" presId="urn:microsoft.com/office/officeart/2005/8/layout/list1"/>
    <dgm:cxn modelId="{B1DD6B28-CB08-4178-B03E-BFFA6786B56C}" type="presOf" srcId="{B158F391-F1A4-4244-BEF1-A5864ED9CABC}" destId="{20CB1FE8-970A-49FE-AC47-816E1EB874FC}" srcOrd="0" destOrd="0" presId="urn:microsoft.com/office/officeart/2005/8/layout/list1"/>
    <dgm:cxn modelId="{AD8AF842-686C-4BC7-B4B0-0935E29C0282}" type="presOf" srcId="{8BC61AA8-90CE-4BE2-B73F-463D3CEB2787}" destId="{B119816D-0A22-4D50-93F2-514F6858766F}" srcOrd="0" destOrd="0" presId="urn:microsoft.com/office/officeart/2005/8/layout/list1"/>
    <dgm:cxn modelId="{1B674E66-1178-44CA-8897-C9DC55D46237}" srcId="{B158F391-F1A4-4244-BEF1-A5864ED9CABC}" destId="{986A68B0-2CF6-4D71-A6D1-D2ABFC7F466F}" srcOrd="2" destOrd="0" parTransId="{0030C7A3-1D3C-443B-B396-61620DF6B074}" sibTransId="{E2784A86-5AC4-4863-B9FA-E02F9FE0B0A5}"/>
    <dgm:cxn modelId="{E352A96F-823D-4AC2-8F48-014296D244F6}" type="presOf" srcId="{8BC61AA8-90CE-4BE2-B73F-463D3CEB2787}" destId="{13E4F4C1-8FC6-4AF8-9FE3-A2C8A716268C}" srcOrd="1" destOrd="0" presId="urn:microsoft.com/office/officeart/2005/8/layout/list1"/>
    <dgm:cxn modelId="{81340C76-DF86-49C8-AE56-D7581B3FB88E}" type="presOf" srcId="{EC6D435A-B1EF-49D7-8BCC-F8451249E52E}" destId="{4A31210B-B06E-4A34-ADEE-CD4C39F122C4}" srcOrd="0" destOrd="0" presId="urn:microsoft.com/office/officeart/2005/8/layout/list1"/>
    <dgm:cxn modelId="{3D999F86-159A-446D-B530-76116A94EAE4}" srcId="{B158F391-F1A4-4244-BEF1-A5864ED9CABC}" destId="{EC6D435A-B1EF-49D7-8BCC-F8451249E52E}" srcOrd="3" destOrd="0" parTransId="{0920A152-9F49-4DE9-A732-4A7590EB07D5}" sibTransId="{DCBA5AC0-090C-4AE1-82C6-A59678AAC375}"/>
    <dgm:cxn modelId="{E5A52293-B4C0-4E6E-8B4B-4E71530255BD}" type="presOf" srcId="{EC6D435A-B1EF-49D7-8BCC-F8451249E52E}" destId="{2AAD6BB6-6AA2-4CB0-B54B-947BE682D5E4}" srcOrd="1" destOrd="0" presId="urn:microsoft.com/office/officeart/2005/8/layout/list1"/>
    <dgm:cxn modelId="{68715E96-419A-4C79-B74E-06663C166870}" srcId="{B158F391-F1A4-4244-BEF1-A5864ED9CABC}" destId="{3E9F1EB8-A60E-46A5-9EBD-CCF48B049BD6}" srcOrd="0" destOrd="0" parTransId="{722AF635-75B5-47E8-9BDB-6F5DA4FD5F24}" sibTransId="{3FDCBFBC-638E-4DCE-B8CE-3738F8260CA1}"/>
    <dgm:cxn modelId="{A8B60CDD-9A2E-4195-B467-60BE21DE8163}" srcId="{B158F391-F1A4-4244-BEF1-A5864ED9CABC}" destId="{8BC61AA8-90CE-4BE2-B73F-463D3CEB2787}" srcOrd="1" destOrd="0" parTransId="{81CBF7A0-A9EC-4D27-9BDA-532EB52E59D4}" sibTransId="{D713FCF4-7044-43C8-A6F9-F1A02F3DB23B}"/>
    <dgm:cxn modelId="{D61CF6FB-4237-406F-833A-BCDAE1E47FD9}" type="presOf" srcId="{3E9F1EB8-A60E-46A5-9EBD-CCF48B049BD6}" destId="{401346BA-5E86-4367-AFED-CEBFD2A818D2}" srcOrd="0" destOrd="0" presId="urn:microsoft.com/office/officeart/2005/8/layout/list1"/>
    <dgm:cxn modelId="{EE8BAA31-5777-407B-9016-3DF95F19EB69}" type="presParOf" srcId="{20CB1FE8-970A-49FE-AC47-816E1EB874FC}" destId="{24B671E3-ED8E-4052-897B-3542EFC95F7C}" srcOrd="0" destOrd="0" presId="urn:microsoft.com/office/officeart/2005/8/layout/list1"/>
    <dgm:cxn modelId="{2690A4D7-61D2-410E-8B4D-5E91F474FC08}" type="presParOf" srcId="{24B671E3-ED8E-4052-897B-3542EFC95F7C}" destId="{401346BA-5E86-4367-AFED-CEBFD2A818D2}" srcOrd="0" destOrd="0" presId="urn:microsoft.com/office/officeart/2005/8/layout/list1"/>
    <dgm:cxn modelId="{258A8280-0B8E-410D-AE5E-141DAB019338}" type="presParOf" srcId="{24B671E3-ED8E-4052-897B-3542EFC95F7C}" destId="{BF75C9CC-7341-4CA1-9B6F-988DAE9BBF7A}" srcOrd="1" destOrd="0" presId="urn:microsoft.com/office/officeart/2005/8/layout/list1"/>
    <dgm:cxn modelId="{3410DED7-5108-430C-AB13-9B238F9A8EDB}" type="presParOf" srcId="{20CB1FE8-970A-49FE-AC47-816E1EB874FC}" destId="{3BBC4A07-14AF-4D94-8ADF-F8C69D29A949}" srcOrd="1" destOrd="0" presId="urn:microsoft.com/office/officeart/2005/8/layout/list1"/>
    <dgm:cxn modelId="{DE04DEDB-E96B-4FC6-967E-4A6FFF393189}" type="presParOf" srcId="{20CB1FE8-970A-49FE-AC47-816E1EB874FC}" destId="{91CE5102-9BE2-427A-8817-CAC89662B754}" srcOrd="2" destOrd="0" presId="urn:microsoft.com/office/officeart/2005/8/layout/list1"/>
    <dgm:cxn modelId="{29DF36A4-CB55-4EA8-9B96-1BACE3FABB8A}" type="presParOf" srcId="{20CB1FE8-970A-49FE-AC47-816E1EB874FC}" destId="{7A8FA49A-D6BD-46DF-A9CF-9B25424881CE}" srcOrd="3" destOrd="0" presId="urn:microsoft.com/office/officeart/2005/8/layout/list1"/>
    <dgm:cxn modelId="{05CDEABD-4697-410D-B544-E20BCAF40B71}" type="presParOf" srcId="{20CB1FE8-970A-49FE-AC47-816E1EB874FC}" destId="{2D6DC8C8-7931-42B6-B9AF-E8D910AA6A28}" srcOrd="4" destOrd="0" presId="urn:microsoft.com/office/officeart/2005/8/layout/list1"/>
    <dgm:cxn modelId="{9C4625C3-B869-4BBE-B462-A1BA1DF61426}" type="presParOf" srcId="{2D6DC8C8-7931-42B6-B9AF-E8D910AA6A28}" destId="{B119816D-0A22-4D50-93F2-514F6858766F}" srcOrd="0" destOrd="0" presId="urn:microsoft.com/office/officeart/2005/8/layout/list1"/>
    <dgm:cxn modelId="{9E8E05A9-52CF-4BC1-AC8A-FD29769B0EF1}" type="presParOf" srcId="{2D6DC8C8-7931-42B6-B9AF-E8D910AA6A28}" destId="{13E4F4C1-8FC6-4AF8-9FE3-A2C8A716268C}" srcOrd="1" destOrd="0" presId="urn:microsoft.com/office/officeart/2005/8/layout/list1"/>
    <dgm:cxn modelId="{55F4DB7A-9F7C-485F-BFA2-F1CB92FD39AB}" type="presParOf" srcId="{20CB1FE8-970A-49FE-AC47-816E1EB874FC}" destId="{DD304C60-973B-4908-B739-76A409BA81DA}" srcOrd="5" destOrd="0" presId="urn:microsoft.com/office/officeart/2005/8/layout/list1"/>
    <dgm:cxn modelId="{254AF8F0-8EFE-449B-B97D-A1FF695FAA72}" type="presParOf" srcId="{20CB1FE8-970A-49FE-AC47-816E1EB874FC}" destId="{844E811D-3187-45FE-9024-21B0258017A8}" srcOrd="6" destOrd="0" presId="urn:microsoft.com/office/officeart/2005/8/layout/list1"/>
    <dgm:cxn modelId="{BAB6DBEC-6ECD-49C9-9C43-01B4336909D1}" type="presParOf" srcId="{20CB1FE8-970A-49FE-AC47-816E1EB874FC}" destId="{652D28DF-7249-453D-87AD-9B1E82A7BC18}" srcOrd="7" destOrd="0" presId="urn:microsoft.com/office/officeart/2005/8/layout/list1"/>
    <dgm:cxn modelId="{5C0251E9-5B42-4053-904D-31D0EB871E06}" type="presParOf" srcId="{20CB1FE8-970A-49FE-AC47-816E1EB874FC}" destId="{0A691EB6-5990-483F-A4F1-BF23D4D6D974}" srcOrd="8" destOrd="0" presId="urn:microsoft.com/office/officeart/2005/8/layout/list1"/>
    <dgm:cxn modelId="{9EADBD7C-76E2-469F-AAB6-6663BA1FBBFD}" type="presParOf" srcId="{0A691EB6-5990-483F-A4F1-BF23D4D6D974}" destId="{6950C231-2D21-44F4-B437-975F889384D6}" srcOrd="0" destOrd="0" presId="urn:microsoft.com/office/officeart/2005/8/layout/list1"/>
    <dgm:cxn modelId="{3F1193E1-CFED-4BA8-B1CE-8A973ED4DC6A}" type="presParOf" srcId="{0A691EB6-5990-483F-A4F1-BF23D4D6D974}" destId="{E2324E62-28ED-45B4-B07F-22F7C8A15C04}" srcOrd="1" destOrd="0" presId="urn:microsoft.com/office/officeart/2005/8/layout/list1"/>
    <dgm:cxn modelId="{FCE4D3A7-CA60-4248-96D8-85F8155B5736}" type="presParOf" srcId="{20CB1FE8-970A-49FE-AC47-816E1EB874FC}" destId="{BAC53661-D8FF-47D2-97B8-B1FE9B915327}" srcOrd="9" destOrd="0" presId="urn:microsoft.com/office/officeart/2005/8/layout/list1"/>
    <dgm:cxn modelId="{EB278607-6828-4D63-8983-1BEEB96FA17D}" type="presParOf" srcId="{20CB1FE8-970A-49FE-AC47-816E1EB874FC}" destId="{AE7F39FC-AD25-47A2-809C-73CCC0CFA040}" srcOrd="10" destOrd="0" presId="urn:microsoft.com/office/officeart/2005/8/layout/list1"/>
    <dgm:cxn modelId="{A0AFF883-3EBE-41E1-809E-1D48963681FB}" type="presParOf" srcId="{20CB1FE8-970A-49FE-AC47-816E1EB874FC}" destId="{112EBE5F-3E95-4B94-B2A9-8AD05C2C3641}" srcOrd="11" destOrd="0" presId="urn:microsoft.com/office/officeart/2005/8/layout/list1"/>
    <dgm:cxn modelId="{58448A01-2A50-41B5-A38B-5C08F69B3659}" type="presParOf" srcId="{20CB1FE8-970A-49FE-AC47-816E1EB874FC}" destId="{3A35D4AE-DBF0-4723-824F-58427F246765}" srcOrd="12" destOrd="0" presId="urn:microsoft.com/office/officeart/2005/8/layout/list1"/>
    <dgm:cxn modelId="{95711D18-07E6-4D33-A6B4-88C6143A9789}" type="presParOf" srcId="{3A35D4AE-DBF0-4723-824F-58427F246765}" destId="{4A31210B-B06E-4A34-ADEE-CD4C39F122C4}" srcOrd="0" destOrd="0" presId="urn:microsoft.com/office/officeart/2005/8/layout/list1"/>
    <dgm:cxn modelId="{F6290B4F-E830-4C0D-8DBE-F84D47820ADA}" type="presParOf" srcId="{3A35D4AE-DBF0-4723-824F-58427F246765}" destId="{2AAD6BB6-6AA2-4CB0-B54B-947BE682D5E4}" srcOrd="1" destOrd="0" presId="urn:microsoft.com/office/officeart/2005/8/layout/list1"/>
    <dgm:cxn modelId="{E46884E4-2719-439E-B5A3-8626CD629621}" type="presParOf" srcId="{20CB1FE8-970A-49FE-AC47-816E1EB874FC}" destId="{3C36FE68-DA39-4EC0-864E-77EA031DC2DC}" srcOrd="13" destOrd="0" presId="urn:microsoft.com/office/officeart/2005/8/layout/list1"/>
    <dgm:cxn modelId="{86E548BC-6E49-4EDF-8EA0-A477067F1BDB}" type="presParOf" srcId="{20CB1FE8-970A-49FE-AC47-816E1EB874FC}" destId="{8EF97D56-0916-4E91-BEF3-C6B156E4AC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D06E2-EB08-4DEC-B688-83A439691D05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F08E7-91FE-4F78-834B-88BEC449F3D9}">
      <dsp:nvSpPr>
        <dsp:cNvPr id="0" name=""/>
        <dsp:cNvSpPr/>
      </dsp:nvSpPr>
      <dsp:spPr>
        <a:xfrm>
          <a:off x="384538" y="253918"/>
          <a:ext cx="7985211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Конституция РФ</a:t>
          </a:r>
        </a:p>
      </dsp:txBody>
      <dsp:txXfrm>
        <a:off x="384538" y="253918"/>
        <a:ext cx="7985211" cy="508162"/>
      </dsp:txXfrm>
    </dsp:sp>
    <dsp:sp modelId="{7D814486-A81E-4776-BBA7-8DFA12DD45D8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1ADA7FE-DF3F-4A27-BB1A-5330C79C1F5E}">
      <dsp:nvSpPr>
        <dsp:cNvPr id="0" name=""/>
        <dsp:cNvSpPr/>
      </dsp:nvSpPr>
      <dsp:spPr>
        <a:xfrm>
          <a:off x="748672" y="1015918"/>
          <a:ext cx="7621076" cy="5081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Трудовой кодекс РФ</a:t>
          </a:r>
        </a:p>
      </dsp:txBody>
      <dsp:txXfrm>
        <a:off x="748672" y="1015918"/>
        <a:ext cx="7621076" cy="508162"/>
      </dsp:txXfrm>
    </dsp:sp>
    <dsp:sp modelId="{04645944-C1AD-46A0-AB12-617697B4BF60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4FDA47-4341-4B67-89C0-6D30719FD71E}">
      <dsp:nvSpPr>
        <dsp:cNvPr id="0" name=""/>
        <dsp:cNvSpPr/>
      </dsp:nvSpPr>
      <dsp:spPr>
        <a:xfrm>
          <a:off x="860432" y="1777918"/>
          <a:ext cx="7509316" cy="5081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Федеральные законы</a:t>
          </a:r>
        </a:p>
      </dsp:txBody>
      <dsp:txXfrm>
        <a:off x="860432" y="1777918"/>
        <a:ext cx="7509316" cy="508162"/>
      </dsp:txXfrm>
    </dsp:sp>
    <dsp:sp modelId="{05952DFA-16C5-44DE-A107-B139DFFA7232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BAC90F-7076-471B-8829-DAE949C64D87}">
      <dsp:nvSpPr>
        <dsp:cNvPr id="0" name=""/>
        <dsp:cNvSpPr/>
      </dsp:nvSpPr>
      <dsp:spPr>
        <a:xfrm>
          <a:off x="748672" y="2539918"/>
          <a:ext cx="7621076" cy="508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Указы Президента РФ</a:t>
          </a:r>
        </a:p>
      </dsp:txBody>
      <dsp:txXfrm>
        <a:off x="748672" y="2539918"/>
        <a:ext cx="7621076" cy="508162"/>
      </dsp:txXfrm>
    </dsp:sp>
    <dsp:sp modelId="{5FA82145-7ECE-40F1-B668-01A64710889B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7B3C69-9951-4DCA-90F9-B04D4A620868}">
      <dsp:nvSpPr>
        <dsp:cNvPr id="0" name=""/>
        <dsp:cNvSpPr/>
      </dsp:nvSpPr>
      <dsp:spPr>
        <a:xfrm>
          <a:off x="384538" y="3301918"/>
          <a:ext cx="7985211" cy="5081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Постановления Правительства РФ и т.д.</a:t>
          </a:r>
        </a:p>
      </dsp:txBody>
      <dsp:txXfrm>
        <a:off x="384538" y="3301918"/>
        <a:ext cx="7985211" cy="508162"/>
      </dsp:txXfrm>
    </dsp:sp>
    <dsp:sp modelId="{1E5F8ADA-3601-495E-A83D-2A585182F8B2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E44D-23EE-4740-ACFA-A9377B55974F}">
      <dsp:nvSpPr>
        <dsp:cNvPr id="0" name=""/>
        <dsp:cNvSpPr/>
      </dsp:nvSpPr>
      <dsp:spPr>
        <a:xfrm>
          <a:off x="0" y="484244"/>
          <a:ext cx="8712968" cy="17199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583184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Свобода трудового договора – возможность выбора работодателя, определённых условий труда, оплаты и т.д.</a:t>
          </a:r>
        </a:p>
      </dsp:txBody>
      <dsp:txXfrm>
        <a:off x="0" y="484244"/>
        <a:ext cx="8712968" cy="1719900"/>
      </dsp:txXfrm>
    </dsp:sp>
    <dsp:sp modelId="{36E63854-1B9D-4216-A3D7-5871A56752A3}">
      <dsp:nvSpPr>
        <dsp:cNvPr id="0" name=""/>
        <dsp:cNvSpPr/>
      </dsp:nvSpPr>
      <dsp:spPr>
        <a:xfrm>
          <a:off x="435648" y="27087"/>
          <a:ext cx="699917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свободы</a:t>
          </a:r>
        </a:p>
      </dsp:txBody>
      <dsp:txXfrm>
        <a:off x="475997" y="67436"/>
        <a:ext cx="6918481" cy="745862"/>
      </dsp:txXfrm>
    </dsp:sp>
    <dsp:sp modelId="{7A8C71E4-3966-49F3-BF4D-729BE6897996}">
      <dsp:nvSpPr>
        <dsp:cNvPr id="0" name=""/>
        <dsp:cNvSpPr/>
      </dsp:nvSpPr>
      <dsp:spPr>
        <a:xfrm>
          <a:off x="0" y="2724748"/>
          <a:ext cx="8712968" cy="20727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583184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Запрещение принуждения к труду угрозой наказания. Запрещение дискриминации по расовому, национальному, конфессиональному и другим признакам</a:t>
          </a:r>
        </a:p>
      </dsp:txBody>
      <dsp:txXfrm>
        <a:off x="0" y="2724748"/>
        <a:ext cx="8712968" cy="2072700"/>
      </dsp:txXfrm>
    </dsp:sp>
    <dsp:sp modelId="{127CB36A-6549-4982-A6ED-82A5B536913C}">
      <dsp:nvSpPr>
        <dsp:cNvPr id="0" name=""/>
        <dsp:cNvSpPr/>
      </dsp:nvSpPr>
      <dsp:spPr>
        <a:xfrm>
          <a:off x="435648" y="2311468"/>
          <a:ext cx="6999179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запрещения принудительного труда и дискриминации</a:t>
          </a:r>
        </a:p>
      </dsp:txBody>
      <dsp:txXfrm>
        <a:off x="475997" y="2351817"/>
        <a:ext cx="6918481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E44D-23EE-4740-ACFA-A9377B55974F}">
      <dsp:nvSpPr>
        <dsp:cNvPr id="0" name=""/>
        <dsp:cNvSpPr/>
      </dsp:nvSpPr>
      <dsp:spPr>
        <a:xfrm>
          <a:off x="0" y="325597"/>
          <a:ext cx="8712968" cy="1855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395732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Трудоспособные граждане, не имеющие работы и заработка, регистрируются в службе занятости, получают пособие по безработице и содействие в трудоустройстве</a:t>
          </a:r>
        </a:p>
      </dsp:txBody>
      <dsp:txXfrm>
        <a:off x="0" y="325597"/>
        <a:ext cx="8712968" cy="1855350"/>
      </dsp:txXfrm>
    </dsp:sp>
    <dsp:sp modelId="{36E63854-1B9D-4216-A3D7-5871A56752A3}">
      <dsp:nvSpPr>
        <dsp:cNvPr id="0" name=""/>
        <dsp:cNvSpPr/>
      </dsp:nvSpPr>
      <dsp:spPr>
        <a:xfrm>
          <a:off x="435648" y="45157"/>
          <a:ext cx="609907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защиты от безработицы и содействие в трудоустройстве</a:t>
          </a:r>
        </a:p>
      </dsp:txBody>
      <dsp:txXfrm>
        <a:off x="463028" y="72537"/>
        <a:ext cx="6044317" cy="506120"/>
      </dsp:txXfrm>
    </dsp:sp>
    <dsp:sp modelId="{7A8C71E4-3966-49F3-BF4D-729BE6897996}">
      <dsp:nvSpPr>
        <dsp:cNvPr id="0" name=""/>
        <dsp:cNvSpPr/>
      </dsp:nvSpPr>
      <dsp:spPr>
        <a:xfrm>
          <a:off x="0" y="2584650"/>
          <a:ext cx="8712968" cy="1855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76223" tIns="395732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Трудовые функции работника фиксируются в трудовом договоре. Работодатель не вправе требовать от работника выполнения функций, не предусмотренных договором</a:t>
          </a:r>
        </a:p>
      </dsp:txBody>
      <dsp:txXfrm>
        <a:off x="0" y="2584650"/>
        <a:ext cx="8712968" cy="1855350"/>
      </dsp:txXfrm>
    </dsp:sp>
    <dsp:sp modelId="{127CB36A-6549-4982-A6ED-82A5B536913C}">
      <dsp:nvSpPr>
        <dsp:cNvPr id="0" name=""/>
        <dsp:cNvSpPr/>
      </dsp:nvSpPr>
      <dsp:spPr>
        <a:xfrm>
          <a:off x="435648" y="2283548"/>
          <a:ext cx="6099077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определенности трудовой функции</a:t>
          </a:r>
        </a:p>
      </dsp:txBody>
      <dsp:txXfrm>
        <a:off x="463028" y="2310928"/>
        <a:ext cx="6044317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3E44D-23EE-4740-ACFA-A9377B55974F}">
      <dsp:nvSpPr>
        <dsp:cNvPr id="0" name=""/>
        <dsp:cNvSpPr/>
      </dsp:nvSpPr>
      <dsp:spPr>
        <a:xfrm>
          <a:off x="0" y="343850"/>
          <a:ext cx="8712968" cy="2249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37388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Задержка заработной платы влечёт ответственность работодателя. Размер заработной платы не может быть ниже установленного федеральным законом минимального размера оплаты труда</a:t>
          </a:r>
        </a:p>
      </dsp:txBody>
      <dsp:txXfrm>
        <a:off x="0" y="343850"/>
        <a:ext cx="8712968" cy="2249100"/>
      </dsp:txXfrm>
    </dsp:sp>
    <dsp:sp modelId="{36E63854-1B9D-4216-A3D7-5871A56752A3}">
      <dsp:nvSpPr>
        <dsp:cNvPr id="0" name=""/>
        <dsp:cNvSpPr/>
      </dsp:nvSpPr>
      <dsp:spPr>
        <a:xfrm>
          <a:off x="435648" y="33890"/>
          <a:ext cx="7683252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права работника на своевременную выплату полного объема заработной платы</a:t>
          </a:r>
        </a:p>
      </dsp:txBody>
      <dsp:txXfrm>
        <a:off x="465910" y="64152"/>
        <a:ext cx="7622728" cy="559396"/>
      </dsp:txXfrm>
    </dsp:sp>
    <dsp:sp modelId="{7A8C71E4-3966-49F3-BF4D-729BE6897996}">
      <dsp:nvSpPr>
        <dsp:cNvPr id="0" name=""/>
        <dsp:cNvSpPr/>
      </dsp:nvSpPr>
      <dsp:spPr>
        <a:xfrm>
          <a:off x="0" y="3016311"/>
          <a:ext cx="8712968" cy="19183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6223" tIns="437388" rIns="6762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Законодательством устанавливаются основания увольнения работников по инициативе работодателя, действует механизм защиты прав работников</a:t>
          </a:r>
        </a:p>
      </dsp:txBody>
      <dsp:txXfrm>
        <a:off x="0" y="3016311"/>
        <a:ext cx="8712968" cy="1918350"/>
      </dsp:txXfrm>
    </dsp:sp>
    <dsp:sp modelId="{127CB36A-6549-4982-A6ED-82A5B536913C}">
      <dsp:nvSpPr>
        <dsp:cNvPr id="0" name=""/>
        <dsp:cNvSpPr/>
      </dsp:nvSpPr>
      <dsp:spPr>
        <a:xfrm>
          <a:off x="435648" y="2706351"/>
          <a:ext cx="743123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Принцип устойчивости трудовых отношений</a:t>
          </a:r>
        </a:p>
      </dsp:txBody>
      <dsp:txXfrm>
        <a:off x="465910" y="2736613"/>
        <a:ext cx="737071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5102-9BE2-427A-8817-CAC89662B754}">
      <dsp:nvSpPr>
        <dsp:cNvPr id="0" name=""/>
        <dsp:cNvSpPr/>
      </dsp:nvSpPr>
      <dsp:spPr>
        <a:xfrm>
          <a:off x="0" y="34702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5C9CC-7341-4CA1-9B6F-988DAE9BBF7A}">
      <dsp:nvSpPr>
        <dsp:cNvPr id="0" name=""/>
        <dsp:cNvSpPr/>
      </dsp:nvSpPr>
      <dsp:spPr>
        <a:xfrm>
          <a:off x="430814" y="7539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Заключается в письменной форме</a:t>
          </a:r>
        </a:p>
      </dsp:txBody>
      <dsp:txXfrm>
        <a:off x="463958" y="40683"/>
        <a:ext cx="7874346" cy="612672"/>
      </dsp:txXfrm>
    </dsp:sp>
    <dsp:sp modelId="{844E811D-3187-45FE-9024-21B0258017A8}">
      <dsp:nvSpPr>
        <dsp:cNvPr id="0" name=""/>
        <dsp:cNvSpPr/>
      </dsp:nvSpPr>
      <dsp:spPr>
        <a:xfrm>
          <a:off x="0" y="139030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4F4C1-8FC6-4AF8-9FE3-A2C8A716268C}">
      <dsp:nvSpPr>
        <dsp:cNvPr id="0" name=""/>
        <dsp:cNvSpPr/>
      </dsp:nvSpPr>
      <dsp:spPr>
        <a:xfrm>
          <a:off x="430814" y="1050819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Составляется в 2-х экземплярах</a:t>
          </a:r>
        </a:p>
      </dsp:txBody>
      <dsp:txXfrm>
        <a:off x="463958" y="1083963"/>
        <a:ext cx="7874346" cy="612672"/>
      </dsp:txXfrm>
    </dsp:sp>
    <dsp:sp modelId="{AE7F39FC-AD25-47A2-809C-73CCC0CFA040}">
      <dsp:nvSpPr>
        <dsp:cNvPr id="0" name=""/>
        <dsp:cNvSpPr/>
      </dsp:nvSpPr>
      <dsp:spPr>
        <a:xfrm>
          <a:off x="0" y="243358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24E62-28ED-45B4-B07F-22F7C8A15C04}">
      <dsp:nvSpPr>
        <dsp:cNvPr id="0" name=""/>
        <dsp:cNvSpPr/>
      </dsp:nvSpPr>
      <dsp:spPr>
        <a:xfrm>
          <a:off x="430814" y="2094100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Вступает в силу со дня его подписания работником и работодателем</a:t>
          </a:r>
        </a:p>
      </dsp:txBody>
      <dsp:txXfrm>
        <a:off x="463958" y="2127244"/>
        <a:ext cx="7874346" cy="612672"/>
      </dsp:txXfrm>
    </dsp:sp>
    <dsp:sp modelId="{8EF97D56-0916-4E91-BEF3-C6B156E4ACB4}">
      <dsp:nvSpPr>
        <dsp:cNvPr id="0" name=""/>
        <dsp:cNvSpPr/>
      </dsp:nvSpPr>
      <dsp:spPr>
        <a:xfrm>
          <a:off x="0" y="3476860"/>
          <a:ext cx="861628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D6BB6-6AA2-4CB0-B54B-947BE682D5E4}">
      <dsp:nvSpPr>
        <dsp:cNvPr id="0" name=""/>
        <dsp:cNvSpPr/>
      </dsp:nvSpPr>
      <dsp:spPr>
        <a:xfrm>
          <a:off x="430814" y="3137380"/>
          <a:ext cx="7940634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972" tIns="0" rIns="22797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Может быть изменен  только по соглашению сторон и в письменной форме</a:t>
          </a:r>
        </a:p>
      </dsp:txBody>
      <dsp:txXfrm>
        <a:off x="463958" y="3170524"/>
        <a:ext cx="7874346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6167-A960-4974-8908-CBA21886413F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F6BD2-208C-4E4B-A95B-D69197D74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06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6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4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4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4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6BD2-208C-4E4B-A95B-D69197D7418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4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1368152"/>
          </a:xfrm>
        </p:spPr>
        <p:txBody>
          <a:bodyPr/>
          <a:lstStyle/>
          <a:p>
            <a:pPr algn="ctr"/>
            <a:r>
              <a:rPr lang="ru-RU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«Трудовое     право»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1" y="1196752"/>
            <a:ext cx="7451715" cy="458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43369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3" y="620688"/>
            <a:ext cx="8112900" cy="608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838" y="45156"/>
            <a:ext cx="8762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Обязательные условия трудового договора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306" y="764704"/>
            <a:ext cx="557293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Фамилия, имя, отчество работника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199" y="1628800"/>
            <a:ext cx="465326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Наименование работодателя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68" y="2420888"/>
            <a:ext cx="416434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Конкретное место работы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199" y="3284984"/>
            <a:ext cx="32775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начала работы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166" y="4149080"/>
            <a:ext cx="518792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Наименование должности, специальности, профессии, квалификации работника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166" y="5661248"/>
            <a:ext cx="563019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 и обязанности работодателя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47396001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3" y="620688"/>
            <a:ext cx="8112900" cy="608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838" y="260648"/>
            <a:ext cx="70974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Обязательные условия </a:t>
            </a:r>
          </a:p>
          <a:p>
            <a:pPr algn="ctr"/>
            <a:r>
              <a:rPr lang="ru-RU" sz="32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трудового договора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492692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условий труда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967" y="3068960"/>
            <a:ext cx="5287409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труда и отдыха работника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967" y="4149080"/>
            <a:ext cx="531953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оплаты труда работника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5540929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и условия социального страхования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238023059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1" y="980728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0193" y="116632"/>
            <a:ext cx="55172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Дополнительные условия  </a:t>
            </a:r>
          </a:p>
          <a:p>
            <a:pPr algn="ctr"/>
            <a:r>
              <a:rPr lang="ru-RU" sz="32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трудового договора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801" y="1325555"/>
            <a:ext cx="504753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Оплата проезда до места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013" y="1988840"/>
            <a:ext cx="8136904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Испытательный срок (не должен быть более 3-х месяцев, для руководителей и их заместителей – не более 6 месяцев)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061" y="5477238"/>
            <a:ext cx="7910807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Предоставление места в дошкольном образовательном учреждении для ребенка сотрудника и т.п.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5168" y="3189169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Запрещается установление испытательного срока для несовершеннолетних, выпускников учреждений профессионального образования, лиц, получивших работу на основе конкурсного отбора, беременных женщин и др.</a:t>
            </a:r>
          </a:p>
        </p:txBody>
      </p:sp>
    </p:spTree>
    <p:extLst>
      <p:ext uri="{BB962C8B-B14F-4D97-AF65-F5344CB8AC3E}">
        <p14:creationId xmlns:p14="http://schemas.microsoft.com/office/powerpoint/2010/main" val="252890017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4971"/>
            <a:ext cx="4330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Трудовой договор:</a:t>
            </a:r>
          </a:p>
        </p:txBody>
      </p:sp>
      <p:pic>
        <p:nvPicPr>
          <p:cNvPr id="12290" name="Picture 2" descr="C:\Users\T-1000\Desktop\трудовое право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2709664" cy="20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5526675"/>
              </p:ext>
            </p:extLst>
          </p:nvPr>
        </p:nvGraphicFramePr>
        <p:xfrm>
          <a:off x="179512" y="2492896"/>
          <a:ext cx="861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20582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7874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Трудовой договор может заключаться: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717869"/>
            <a:ext cx="820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неопределенный срок (бессрочный договор)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 срок не более 5 лет (срочный трудовой договор)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548866"/>
            <a:ext cx="9177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Заключение трудового договора допускается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16" y="2164463"/>
            <a:ext cx="8552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лицами, достигшими 16 лет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отдельных случаях с 15-летними подростками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согласия родителей с 14-летними подростками, но только с согласия одного из родителей (опекуна)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сфере искусства, рекламы допускается заключение трудового договора с лицами, не достигшими 14 лет</a:t>
            </a:r>
          </a:p>
        </p:txBody>
      </p:sp>
      <p:pic>
        <p:nvPicPr>
          <p:cNvPr id="13314" name="Picture 2" descr="C:\Users\T-1000\Desktop\трудовое право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5" y="4472787"/>
            <a:ext cx="3216136" cy="21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T-1000\Desktop\трудовое право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87829"/>
            <a:ext cx="3166324" cy="212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617873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ОБЩЕСТВОЗНАНИЕ\Право\Трудовое право\трудовое право\2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984576" cy="49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3100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Рабочее время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345" y="980728"/>
            <a:ext cx="6552728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Это установленная в соответствии с законодательством РФ часть календарного времени, в течение которого работники обязаны выполнять свои трудовые обязанности на предприятии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376" y="3645024"/>
            <a:ext cx="8234063" cy="30469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Нормальная продолжительность рабочего времени – 40 часов в неделю (8-часовой рабочий день).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Сокращенная продолжительность рабочего времени – для несовершеннолетних работников, инвалидов, педагогических работников, врачей, работников с тяжелыми и вредными условиями труда и др.</a:t>
            </a:r>
          </a:p>
        </p:txBody>
      </p:sp>
    </p:spTree>
    <p:extLst>
      <p:ext uri="{BB962C8B-B14F-4D97-AF65-F5344CB8AC3E}">
        <p14:creationId xmlns:p14="http://schemas.microsoft.com/office/powerpoint/2010/main" val="219741056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ОБЩЕСТВОЗНАНИЕ\Право\Трудовое право\трудовое право\2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4984576" cy="49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92696"/>
            <a:ext cx="31003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Рабочее время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6552728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По индивидуальному трудовому договору работку может быть установлен неполный рабочий день (например, 4 часа вместо 8) и/или неполная рабочая неделя (например, 3 дня вместо 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19" y="4501043"/>
            <a:ext cx="8234063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Неполное рабочее время не ограничивает прав работника: ему предоставляется полный отпуск, выходные и праздничные дни</a:t>
            </a:r>
          </a:p>
        </p:txBody>
      </p:sp>
    </p:spTree>
    <p:extLst>
      <p:ext uri="{BB962C8B-B14F-4D97-AF65-F5344CB8AC3E}">
        <p14:creationId xmlns:p14="http://schemas.microsoft.com/office/powerpoint/2010/main" val="2018741661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" y="1"/>
            <a:ext cx="90304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3294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Время отдыха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363" y="764704"/>
            <a:ext cx="8568952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Время, в течение которого работники свободны от выполнения своих служебных обязанностей и которое они могут использовать по своему усмотрению (перерывы для отдыха и питания, выходные дни, праздничные дни, ежегодный отпуск и иные отпуска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3068960"/>
            <a:ext cx="6342947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Государственные праздники РФ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1-5 января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Новогодние каникулы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 января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Рождество Христово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23 февраля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защитника Отечества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8 марта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Международный женский день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 мая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весны и труда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9 мая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Победы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12 июня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России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 ноября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День народного единства </a:t>
            </a:r>
          </a:p>
        </p:txBody>
      </p:sp>
    </p:spTree>
    <p:extLst>
      <p:ext uri="{BB962C8B-B14F-4D97-AF65-F5344CB8AC3E}">
        <p14:creationId xmlns:p14="http://schemas.microsoft.com/office/powerpoint/2010/main" val="174962914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БЩЕСТВОЗНАНИЕ\Право\Трудовое право\трудовое право\24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777"/>
            <a:ext cx="8993298" cy="600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7179401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Соглашение сторон (работодатель и работник)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5692007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Истечение срока трудового договора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5" y="3140968"/>
            <a:ext cx="6912767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инициативе работника (предупреждает работодателя письменно за 2 недели)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7704856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инициативе работодателя: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связи с ликвидацией предприятия;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связи с сокращением численности штата;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 связи с несоответствием работника занимаемой должности </a:t>
            </a:r>
          </a:p>
        </p:txBody>
      </p:sp>
    </p:spTree>
    <p:extLst>
      <p:ext uri="{BB962C8B-B14F-4D97-AF65-F5344CB8AC3E}">
        <p14:creationId xmlns:p14="http://schemas.microsoft.com/office/powerpoint/2010/main" val="99417028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ОБЩЕСТВОЗНАНИЕ\Право\Трудовое право\трудовое право\24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777"/>
            <a:ext cx="8993298" cy="6002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543" y="1268760"/>
            <a:ext cx="828092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Перевод работника по его просьбе или с его согласия к другому работодателю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379" y="2620362"/>
            <a:ext cx="835292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Отказ работника  от продолжения работы в с вязи со сменой собственника имущества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437" y="4077072"/>
            <a:ext cx="6912767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Отказ работника от перевода на другую работу вследствие состояния здоровья, в связи с перемещением работодателя в другую местность</a:t>
            </a:r>
          </a:p>
        </p:txBody>
      </p:sp>
    </p:spTree>
    <p:extLst>
      <p:ext uri="{BB962C8B-B14F-4D97-AF65-F5344CB8AC3E}">
        <p14:creationId xmlns:p14="http://schemas.microsoft.com/office/powerpoint/2010/main" val="6024954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5216B9-4927-487E-86CA-0C1EFFD48C61}"/>
              </a:ext>
            </a:extLst>
          </p:cNvPr>
          <p:cNvSpPr txBox="1"/>
          <p:nvPr/>
        </p:nvSpPr>
        <p:spPr>
          <a:xfrm>
            <a:off x="971600" y="1916832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Изучить и законспектировать лекцию.</a:t>
            </a:r>
          </a:p>
        </p:txBody>
      </p:sp>
    </p:spTree>
    <p:extLst>
      <p:ext uri="{BB962C8B-B14F-4D97-AF65-F5344CB8AC3E}">
        <p14:creationId xmlns:p14="http://schemas.microsoft.com/office/powerpoint/2010/main" val="408362099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225" y="701407"/>
            <a:ext cx="828092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обстоятельствам, не зависящим от воли сторон</a:t>
            </a:r>
          </a:p>
        </p:txBody>
      </p:sp>
      <p:pic>
        <p:nvPicPr>
          <p:cNvPr id="3074" name="Picture 2" descr="H:\ОБЩЕСТВОЗНАНИЕ\Право\Трудовое право\трудовое право\25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" y="1078564"/>
            <a:ext cx="8016099" cy="577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639" y="1412775"/>
            <a:ext cx="593559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Призыв работника на военную службу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77" y="2270349"/>
            <a:ext cx="857734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Восстановление на работе работника, ранее выполнявшего эту работу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3573016"/>
            <a:ext cx="3744936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Избрание на должность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639" y="4491446"/>
            <a:ext cx="832050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Осуждение работника к наказанию в соответствии с приговором суда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925" y="5661248"/>
            <a:ext cx="821953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Признание работника полностью нетрудоспособным в соответствии с медицинским заключением </a:t>
            </a:r>
          </a:p>
        </p:txBody>
      </p:sp>
    </p:spTree>
    <p:extLst>
      <p:ext uri="{BB962C8B-B14F-4D97-AF65-F5344CB8AC3E}">
        <p14:creationId xmlns:p14="http://schemas.microsoft.com/office/powerpoint/2010/main" val="268860226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7004" y="116632"/>
            <a:ext cx="678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C00000"/>
                </a:solidFill>
                <a:effectLst/>
                <a:latin typeface="Cambria" pitchFamily="18" charset="0"/>
              </a:rPr>
              <a:t>Расторжение трудового договора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225" y="701407"/>
            <a:ext cx="8280920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 обстоятельствам, не зависящим от воли сторон</a:t>
            </a:r>
          </a:p>
        </p:txBody>
      </p:sp>
      <p:pic>
        <p:nvPicPr>
          <p:cNvPr id="3074" name="Picture 2" descr="H:\ОБЩЕСТВОЗНАНИЕ\Право\Трудовое право\трудовое право\25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" y="1078564"/>
            <a:ext cx="7957411" cy="577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639" y="1412775"/>
            <a:ext cx="5814669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Смерть работника либо работодателя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977" y="2270349"/>
            <a:ext cx="857734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Признание судом работника либо работодателя безвестно отсутствующим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9" y="3573016"/>
            <a:ext cx="864096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Наступление чрезвычайных обстоятельств (военных действий, катастроф, стихийных бедствий)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639" y="4491446"/>
            <a:ext cx="832050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Нарушение установленных законодательством правил заключения трудового договора.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925" y="5661248"/>
            <a:ext cx="821953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 всех случаях днем увольнения работника является последний день его работы</a:t>
            </a:r>
          </a:p>
        </p:txBody>
      </p:sp>
    </p:spTree>
    <p:extLst>
      <p:ext uri="{BB962C8B-B14F-4D97-AF65-F5344CB8AC3E}">
        <p14:creationId xmlns:p14="http://schemas.microsoft.com/office/powerpoint/2010/main" val="186835322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-1000\Desktop\трудовое право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7"/>
          <a:stretch/>
        </p:blipFill>
        <p:spPr bwMode="auto">
          <a:xfrm>
            <a:off x="292940" y="188639"/>
            <a:ext cx="1951110" cy="20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60648"/>
            <a:ext cx="64059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/>
                <a:latin typeface="Cambria" pitchFamily="18" charset="0"/>
              </a:rPr>
              <a:t>Источники трудового права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8938942"/>
              </p:ext>
            </p:extLst>
          </p:nvPr>
        </p:nvGraphicFramePr>
        <p:xfrm>
          <a:off x="292940" y="213285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C:\Users\T-1000\Desktop\трудовое право\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3526"/>
            <a:ext cx="2130978" cy="306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000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-1000\Desktop\трудовое право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85305"/>
            <a:ext cx="2952328" cy="197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332656"/>
            <a:ext cx="5004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Принципы трудового права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93898790"/>
              </p:ext>
            </p:extLst>
          </p:nvPr>
        </p:nvGraphicFramePr>
        <p:xfrm>
          <a:off x="107504" y="1916832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285242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-1000\Desktop\трудовое прав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6225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332656"/>
            <a:ext cx="4899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Принципы трудового права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8885943"/>
              </p:ext>
            </p:extLst>
          </p:nvPr>
        </p:nvGraphicFramePr>
        <p:xfrm>
          <a:off x="274216" y="1916832"/>
          <a:ext cx="87129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75000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-1000\Desktop\трудовое право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6" y="39784"/>
            <a:ext cx="2952387" cy="1970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46884"/>
            <a:ext cx="51845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Принципы трудового права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9260144"/>
              </p:ext>
            </p:extLst>
          </p:nvPr>
        </p:nvGraphicFramePr>
        <p:xfrm>
          <a:off x="107504" y="1556792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8957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0"/>
            <a:ext cx="49923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Трудовые отношения</a:t>
            </a:r>
          </a:p>
        </p:txBody>
      </p:sp>
      <p:pic>
        <p:nvPicPr>
          <p:cNvPr id="2050" name="Picture 2" descr="C:\Users\T-1000\Desktop\трудовое право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" y="908720"/>
            <a:ext cx="2167241" cy="216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764704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отношения  о личном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выполнении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работником за плату определенной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трудовой функции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основанной на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соглашении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между работником и работодателем, при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подчинении работника правилам внутреннего трудового распорядка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создании работодателем определенных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условий труда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005064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Социальное партнерство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система взаимоотношений между работником и работодателем, а также органами государственной власти и органами местного самоуправления, позволяющая согласовывать интересы всех сторон  трудовых правоотношений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94781001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321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Субъекты правовых отношений</a:t>
            </a:r>
          </a:p>
        </p:txBody>
      </p:sp>
      <p:pic>
        <p:nvPicPr>
          <p:cNvPr id="8194" name="Picture 2" descr="C:\Users\T-1000\Desktop\трудовое право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4" y="1268760"/>
            <a:ext cx="29076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6678" y="908720"/>
            <a:ext cx="576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РАБОТНИК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– физическое лицо, вступившее в трудовые правоотношения с работодателем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2204864"/>
            <a:ext cx="576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РАБОТОДАТЕЛЬ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физическое либо юридическое лицо (организация), вступившее в трудовые отношения с работником </a:t>
            </a:r>
          </a:p>
        </p:txBody>
      </p:sp>
      <p:pic>
        <p:nvPicPr>
          <p:cNvPr id="8195" name="Picture 3" descr="C:\Users\T-1000\Desktop\трудовое право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3734227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0855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6350"/>
            <a:ext cx="7528237" cy="54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7400" y="188357"/>
            <a:ext cx="4200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Трудовой договор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743" y="860851"/>
            <a:ext cx="864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Это соглашение между работодателем и работником, в соответствии с которым: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17374"/>
              </p:ext>
            </p:extLst>
          </p:nvPr>
        </p:nvGraphicFramePr>
        <p:xfrm>
          <a:off x="234743" y="1844824"/>
          <a:ext cx="8424936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Работодатель обязуется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Работник обязуется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Предоставить работнику работу по обусловленной</a:t>
                      </a:r>
                      <a:r>
                        <a:rPr lang="ru-RU" sz="24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функции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Обеспечить условия труда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Своевременно и в полном объеме выплачивать заработную плату</a:t>
                      </a:r>
                      <a:endParaRPr lang="ru-RU" sz="2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Лично выполнять определенную этим соглашением трудовую функцию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Соблюдать действующие в организации правила внутреннего трудового распорядка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531083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962</Words>
  <Application>Microsoft Office PowerPoint</Application>
  <PresentationFormat>Экран (4:3)</PresentationFormat>
  <Paragraphs>119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Главная</vt:lpstr>
      <vt:lpstr>«Трудовое     право»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право</dc:title>
  <dc:subject>Презентация к уроку</dc:subject>
  <dc:creator>Арапов К.А.</dc:creator>
  <cp:lastModifiedBy>Lenovo</cp:lastModifiedBy>
  <cp:revision>16</cp:revision>
  <dcterms:modified xsi:type="dcterms:W3CDTF">2020-04-20T08:19:38Z</dcterms:modified>
</cp:coreProperties>
</file>