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404A1E-8D6E-4DA4-BB8E-5207C806042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61A7A2C-C028-41E7-9843-4AFA36E3F70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77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4A1E-8D6E-4DA4-BB8E-5207C806042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7A2C-C028-41E7-9843-4AFA36E3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38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4A1E-8D6E-4DA4-BB8E-5207C806042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7A2C-C028-41E7-9843-4AFA36E3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4A1E-8D6E-4DA4-BB8E-5207C806042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7A2C-C028-41E7-9843-4AFA36E3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4A1E-8D6E-4DA4-BB8E-5207C806042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7A2C-C028-41E7-9843-4AFA36E3F70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94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4A1E-8D6E-4DA4-BB8E-5207C806042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7A2C-C028-41E7-9843-4AFA36E3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3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4A1E-8D6E-4DA4-BB8E-5207C806042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7A2C-C028-41E7-9843-4AFA36E3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0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4A1E-8D6E-4DA4-BB8E-5207C806042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7A2C-C028-41E7-9843-4AFA36E3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5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4A1E-8D6E-4DA4-BB8E-5207C806042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7A2C-C028-41E7-9843-4AFA36E3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4A1E-8D6E-4DA4-BB8E-5207C806042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7A2C-C028-41E7-9843-4AFA36E3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7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4A1E-8D6E-4DA4-BB8E-5207C806042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7A2C-C028-41E7-9843-4AFA36E3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8404A1E-8D6E-4DA4-BB8E-5207C806042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61A7A2C-C028-41E7-9843-4AFA36E3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4823" y="188640"/>
            <a:ext cx="6984776" cy="4608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tx1"/>
                </a:solidFill>
              </a:rPr>
            </a:br>
            <a:br>
              <a:rPr lang="ru-RU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Иван Алексеевич Бунин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657671"/>
            <a:ext cx="392392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"Нет, не пейзаж влечет меня, 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Не </a:t>
            </a:r>
            <a:r>
              <a:rPr lang="ru-RU" i="1" dirty="0" err="1">
                <a:solidFill>
                  <a:schemeClr val="tx1"/>
                </a:solidFill>
              </a:rPr>
              <a:t>кpаски</a:t>
            </a:r>
            <a:r>
              <a:rPr lang="ru-RU" i="1" dirty="0">
                <a:solidFill>
                  <a:schemeClr val="tx1"/>
                </a:solidFill>
              </a:rPr>
              <a:t> я </a:t>
            </a:r>
            <a:r>
              <a:rPr lang="ru-RU" i="1" dirty="0" err="1">
                <a:solidFill>
                  <a:schemeClr val="tx1"/>
                </a:solidFill>
              </a:rPr>
              <a:t>стpемлюсь</a:t>
            </a:r>
            <a:r>
              <a:rPr lang="ru-RU" i="1" dirty="0">
                <a:solidFill>
                  <a:schemeClr val="tx1"/>
                </a:solidFill>
              </a:rPr>
              <a:t> подметить, 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А то, что в этих </a:t>
            </a:r>
            <a:r>
              <a:rPr lang="ru-RU" i="1" dirty="0" err="1">
                <a:solidFill>
                  <a:schemeClr val="tx1"/>
                </a:solidFill>
              </a:rPr>
              <a:t>кpасках</a:t>
            </a:r>
            <a:r>
              <a:rPr lang="ru-RU" i="1" dirty="0">
                <a:solidFill>
                  <a:schemeClr val="tx1"/>
                </a:solidFill>
              </a:rPr>
              <a:t> светит,- 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Любовь и </a:t>
            </a:r>
            <a:r>
              <a:rPr lang="ru-RU" i="1" dirty="0" err="1">
                <a:solidFill>
                  <a:schemeClr val="tx1"/>
                </a:solidFill>
              </a:rPr>
              <a:t>pадость</a:t>
            </a:r>
            <a:r>
              <a:rPr lang="ru-RU" i="1" dirty="0">
                <a:solidFill>
                  <a:schemeClr val="tx1"/>
                </a:solidFill>
              </a:rPr>
              <a:t> бытия." </a:t>
            </a:r>
          </a:p>
        </p:txBody>
      </p:sp>
      <p:pic>
        <p:nvPicPr>
          <p:cNvPr id="6" name="Рисунок 5" descr="364740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204864"/>
            <a:ext cx="2808312" cy="3484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11960" y="2924944"/>
            <a:ext cx="3744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Русский писатель и поэт, первый лауреат Нобелевской премии по литературе из России.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66967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В январе 1895 года, после измены жены, Иван Алексеевич Бунин оставил службу и переехал сначала в Петербург, а затем в Москву. В 1898  женился на Анне Николаевне </a:t>
            </a:r>
            <a:r>
              <a:rPr lang="ru-RU" dirty="0" err="1"/>
              <a:t>Цакни</a:t>
            </a:r>
            <a:r>
              <a:rPr lang="ru-RU" dirty="0"/>
              <a:t> - гречанке, дочери революционера и эмигранта Н.П. </a:t>
            </a:r>
            <a:r>
              <a:rPr lang="ru-RU" dirty="0" err="1"/>
              <a:t>Цакни</a:t>
            </a:r>
            <a:r>
              <a:rPr lang="ru-RU" dirty="0"/>
              <a:t>.  </a:t>
            </a:r>
          </a:p>
          <a:p>
            <a:pPr>
              <a:buNone/>
            </a:pPr>
            <a:r>
              <a:rPr lang="ru-RU" dirty="0"/>
              <a:t>Семейная жизнь опять оказалась неудачной и в 1900 году супруги развелись, а в 1905 году скончался их сын Николай.</a:t>
            </a:r>
          </a:p>
        </p:txBody>
      </p:sp>
      <p:pic>
        <p:nvPicPr>
          <p:cNvPr id="21508" name="Picture 4" descr="http://img0.liveinternet.ru/images/attach/c/7/98/689/98689430_89392088_2158834_anna_cak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-25993"/>
            <a:ext cx="5652120" cy="6883993"/>
          </a:xfrm>
          <a:prstGeom prst="rect">
            <a:avLst/>
          </a:prstGeom>
          <a:noFill/>
        </p:spPr>
      </p:pic>
      <p:pic>
        <p:nvPicPr>
          <p:cNvPr id="21510" name="Picture 6" descr="http://bunin.niv.ru/images/family/bunin_syn_w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323"/>
            <a:ext cx="4139952" cy="6872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2552" y="339576"/>
            <a:ext cx="4978896" cy="1684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/>
              <a:t>Литературная известность к Бунину пришла в 1900 году после выхода в свет рассказа "Антоновские яблоки</a:t>
            </a:r>
          </a:p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92896" y="2024360"/>
            <a:ext cx="4968552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В 1901 году в издательстве символистов "Скорпион" вышел сборник стихотворений "Листопад". За этот сборник Российской Академией наук Ивану Алексеевичу Бунину была присуждена Пушкинская премия.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4702016"/>
            <a:ext cx="6048672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".. В 1902 году в издательстве "Знание" вышел первый том сочинений И.А. Бунина. В 1905 году Бунин, живший в гостинице "Националь", стал свидетелем Декабрьского вооруженного восстания.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В 1906 году в Москве познакомился с Верой Николаевной </a:t>
            </a:r>
            <a:r>
              <a:rPr lang="ru-RU" dirty="0" err="1"/>
              <a:t>Муромцевой</a:t>
            </a:r>
            <a:r>
              <a:rPr lang="ru-RU" dirty="0"/>
              <a:t> (1881-1961), ставшей в 1907 году его женой и верной спутницей до конца жизни. Позднее В.Н. Муромцева, одаренная литературными способностями, написала серию книг-воспоминаний о своем муже ("Жизнь Бунина" и "Беседы с памятью"). </a:t>
            </a:r>
          </a:p>
        </p:txBody>
      </p:sp>
      <p:pic>
        <p:nvPicPr>
          <p:cNvPr id="19458" name="Picture 2" descr="http://iledebeaute.ru/files/images/pub/part_0/15921/src/vera-1.jpg?567_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91" y="332657"/>
            <a:ext cx="9158092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0238"/>
            <a:ext cx="8229600" cy="59375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>
                <a:solidFill>
                  <a:schemeClr val="tx1"/>
                </a:solidFill>
              </a:rPr>
              <a:t>      К Февральской и Октябрьской революциям 1917 года Иван Алексеевич Бунин отнесся крайне враждебно и воспринимал их как катастрофу. </a:t>
            </a:r>
          </a:p>
          <a:p>
            <a:pPr>
              <a:buNone/>
            </a:pPr>
            <a:r>
              <a:rPr lang="ru-RU" sz="3200" dirty="0">
                <a:solidFill>
                  <a:schemeClr val="tx1"/>
                </a:solidFill>
              </a:rPr>
              <a:t>21 мая 1918 года он уехал из Москвы в Одессу, а в феврале 1920 года эмигрировал сначала на Балканы, а затем во Францию. Во Франции первое время жил в Париже; с лета 1923 переехал в Приморские Альпы и приезжал в Париж только на некоторые зимние месяцы. В эмиграции отношения с видными русскими эмигрантами у Буниных складывались тяжело, тем более, что и сам писатель не обладал коммуникабельным характером..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1933 году Ивану Алексеевичу Бунину, первому из русских писателей, была присуждена Нобелевская премия по литературе. Официальная советская пресса объяснила решение Нобелевского комитета происками империализма</a:t>
            </a:r>
          </a:p>
        </p:txBody>
      </p:sp>
      <p:pic>
        <p:nvPicPr>
          <p:cNvPr id="31746" name="Picture 2" descr="http://obyektiv.su/images/3%D0%91%D1%83%D0%BD%D0%B8%D0%BD-%D0%9D%D0%BE%D0%B1%D0%B5%D0%BB%D0%B5%D0%B2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497" y="0"/>
            <a:ext cx="92394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В 1939 году, после начала Второй мировой войны, Бунины поселились на юге Франции, в </a:t>
            </a:r>
            <a:r>
              <a:rPr lang="ru-RU" dirty="0" err="1">
                <a:solidFill>
                  <a:schemeClr val="tx1"/>
                </a:solidFill>
              </a:rPr>
              <a:t>Грассе</a:t>
            </a:r>
            <a:r>
              <a:rPr lang="ru-RU" dirty="0">
                <a:solidFill>
                  <a:schemeClr val="tx1"/>
                </a:solidFill>
              </a:rPr>
              <a:t>, на вилле "</a:t>
            </a:r>
            <a:r>
              <a:rPr lang="ru-RU" dirty="0" err="1">
                <a:solidFill>
                  <a:schemeClr val="tx1"/>
                </a:solidFill>
              </a:rPr>
              <a:t>Жаннет</a:t>
            </a:r>
            <a:r>
              <a:rPr lang="ru-RU" dirty="0">
                <a:solidFill>
                  <a:schemeClr val="tx1"/>
                </a:solidFill>
              </a:rPr>
              <a:t>", где и провели всю войну. Иван Алексеевич отказывался от любых форм сотрудничества с нацистскими </a:t>
            </a:r>
            <a:r>
              <a:rPr lang="ru-RU" dirty="0" err="1">
                <a:solidFill>
                  <a:schemeClr val="tx1"/>
                </a:solidFill>
              </a:rPr>
              <a:t>окупантами</a:t>
            </a:r>
            <a:r>
              <a:rPr lang="ru-RU" dirty="0">
                <a:solidFill>
                  <a:schemeClr val="tx1"/>
                </a:solidFill>
              </a:rPr>
              <a:t> и старался постоянно следить за событиями в России.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В 1945 году Бунины вернулись в Париж. Иван Алексеевич неоднократно выражал желание возвратиться в Россию, "великодушной мерой" назвал в 1946 году указ советского правительства "О восстановлении в гражданстве СССР подданных бывшей Российской империи...", но постановление Жданова о журналах "Звезда" и "Ленинград" (1946 год), растоптавшее Анну Ахматову и Михаила Зощенко, привело к тому, что Бунин навсегда отказался от намерения вернуться на Родину.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3384376" cy="5472608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Последние годы писателя прошли в нищете. Умер Иван Алексеевич Бунин в Париже. В ночь с 7 на 8 ноября 1953 года, через два часа после полуночи его не стало: он умер тихо и спокойно, во сне. На его постели лежал роман Л.Н. Толстого "Воскресение". Похоронен Иван Алексеевич Бунин на русском кладбище </a:t>
            </a:r>
            <a:r>
              <a:rPr lang="ru-RU" dirty="0" err="1">
                <a:solidFill>
                  <a:schemeClr val="tx1"/>
                </a:solidFill>
              </a:rPr>
              <a:t>Сен-Женевьев-де-Буа</a:t>
            </a:r>
            <a:r>
              <a:rPr lang="ru-RU" dirty="0">
                <a:solidFill>
                  <a:schemeClr val="tx1"/>
                </a:solidFill>
              </a:rPr>
              <a:t>, под Парижем.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86050488_large_DSCN0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FEF98-3AD0-46A8-9518-716077F2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836712"/>
            <a:ext cx="5976664" cy="4032448"/>
          </a:xfrm>
        </p:spPr>
        <p:txBody>
          <a:bodyPr>
            <a:normAutofit/>
          </a:bodyPr>
          <a:lstStyle/>
          <a:p>
            <a:r>
              <a:rPr lang="ru-RU" sz="5400" dirty="0"/>
              <a:t>Изучить биографию, законспектировать</a:t>
            </a:r>
          </a:p>
        </p:txBody>
      </p:sp>
    </p:spTree>
    <p:extLst>
      <p:ext uri="{BB962C8B-B14F-4D97-AF65-F5344CB8AC3E}">
        <p14:creationId xmlns:p14="http://schemas.microsoft.com/office/powerpoint/2010/main" val="237439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2656"/>
            <a:ext cx="770485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Иван Алексеевич Бунин </a:t>
            </a:r>
            <a:r>
              <a:rPr lang="ru-RU" sz="2400" dirty="0" err="1"/>
              <a:t>pодился</a:t>
            </a:r>
            <a:r>
              <a:rPr lang="ru-RU" sz="2400" dirty="0"/>
              <a:t> 23 </a:t>
            </a:r>
            <a:r>
              <a:rPr lang="ru-RU" sz="2400" dirty="0" err="1"/>
              <a:t>октябpя</a:t>
            </a:r>
            <a:r>
              <a:rPr lang="ru-RU" sz="2400" dirty="0"/>
              <a:t> 1870 года (10 </a:t>
            </a:r>
            <a:r>
              <a:rPr lang="ru-RU" sz="2400" dirty="0" err="1"/>
              <a:t>октябpя</a:t>
            </a:r>
            <a:r>
              <a:rPr lang="ru-RU" sz="2400" dirty="0"/>
              <a:t> по </a:t>
            </a:r>
            <a:r>
              <a:rPr lang="ru-RU" sz="2400" dirty="0" err="1"/>
              <a:t>стаpому</a:t>
            </a:r>
            <a:r>
              <a:rPr lang="ru-RU" sz="2400" dirty="0"/>
              <a:t> стилю) в </a:t>
            </a:r>
            <a:r>
              <a:rPr lang="ru-RU" sz="2400" dirty="0" err="1"/>
              <a:t>Воpонеже</a:t>
            </a:r>
            <a:r>
              <a:rPr lang="ru-RU" sz="2400" dirty="0"/>
              <a:t>, на </a:t>
            </a:r>
            <a:r>
              <a:rPr lang="ru-RU" sz="2400" dirty="0" err="1"/>
              <a:t>Двоpянской</a:t>
            </a:r>
            <a:r>
              <a:rPr lang="ru-RU" sz="2400" dirty="0"/>
              <a:t> улице. Обнищавшие помещики Бунины, </a:t>
            </a:r>
            <a:r>
              <a:rPr lang="ru-RU" sz="2400" dirty="0" err="1"/>
              <a:t>пpинадлежали</a:t>
            </a:r>
            <a:r>
              <a:rPr lang="ru-RU" sz="2400" dirty="0"/>
              <a:t> знатному </a:t>
            </a:r>
            <a:r>
              <a:rPr lang="ru-RU" sz="2400" dirty="0" err="1"/>
              <a:t>pоду</a:t>
            </a:r>
            <a:r>
              <a:rPr lang="ru-RU" sz="2400" dirty="0"/>
              <a:t>, </a:t>
            </a:r>
            <a:r>
              <a:rPr lang="ru-RU" sz="2400" dirty="0" err="1"/>
              <a:t>сpеди</a:t>
            </a:r>
            <a:r>
              <a:rPr lang="ru-RU" sz="2400" dirty="0"/>
              <a:t> их </a:t>
            </a:r>
            <a:r>
              <a:rPr lang="ru-RU" sz="2400" dirty="0" err="1"/>
              <a:t>пpедков</a:t>
            </a:r>
            <a:r>
              <a:rPr lang="ru-RU" sz="2400" dirty="0"/>
              <a:t> - В.А. Жуковский и поэтесса Анна Бунина.</a:t>
            </a:r>
          </a:p>
        </p:txBody>
      </p:sp>
      <p:pic>
        <p:nvPicPr>
          <p:cNvPr id="1026" name="Picture 2" descr="http://zlobin.hop.ru/images/q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4104456" cy="2934465"/>
          </a:xfrm>
          <a:prstGeom prst="rect">
            <a:avLst/>
          </a:prstGeom>
          <a:noFill/>
        </p:spPr>
      </p:pic>
      <p:pic>
        <p:nvPicPr>
          <p:cNvPr id="1028" name="Picture 4" descr="http://www.etovidel.net/appended_files/big/4f4e61165a5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5541" y="3761656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fs00.infourok.ru/images/doc/235/119339/2/img2.jpg"/>
          <p:cNvPicPr>
            <a:picLocks noChangeAspect="1" noChangeArrowheads="1"/>
          </p:cNvPicPr>
          <p:nvPr/>
        </p:nvPicPr>
        <p:blipFill>
          <a:blip r:embed="rId2" cstate="print"/>
          <a:srcRect l="3538" t="2751" r="53150" b="11151"/>
          <a:stretch>
            <a:fillRect/>
          </a:stretch>
        </p:blipFill>
        <p:spPr bwMode="auto">
          <a:xfrm>
            <a:off x="899592" y="188640"/>
            <a:ext cx="3175103" cy="4365104"/>
          </a:xfrm>
          <a:prstGeom prst="rect">
            <a:avLst/>
          </a:prstGeom>
          <a:noFill/>
        </p:spPr>
      </p:pic>
      <p:pic>
        <p:nvPicPr>
          <p:cNvPr id="16388" name="Picture 4" descr="http://fs00.infourok.ru/images/doc/235/119339/2/img2.jpg"/>
          <p:cNvPicPr>
            <a:picLocks noChangeAspect="1" noChangeArrowheads="1"/>
          </p:cNvPicPr>
          <p:nvPr/>
        </p:nvPicPr>
        <p:blipFill>
          <a:blip r:embed="rId2" cstate="print"/>
          <a:srcRect l="55386" t="3487" r="3665" b="12514"/>
          <a:stretch>
            <a:fillRect/>
          </a:stretch>
        </p:blipFill>
        <p:spPr bwMode="auto">
          <a:xfrm>
            <a:off x="5580112" y="188640"/>
            <a:ext cx="3093992" cy="4464495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 rot="10800000" flipV="1">
            <a:off x="4967536" y="4653136"/>
            <a:ext cx="4176464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Происходил из дворянского рода, восходящего к литовскому рыцарству XV века.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509120"/>
            <a:ext cx="399593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Мать: Людмила Александровна Бунина. Мать Ивана Бунина была полной противоположностью мужу: кроткой, нежной и чувствительной натурой, воспитанной на лирике Пушкина и Жуковского и занималась, в первую очередь, воспитанием детей...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unin.velchel.ru/img/family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905000" cy="23907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2606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Бунин Юлий Алексеевич, старший брат (1857–1921)</a:t>
            </a:r>
            <a:r>
              <a:rPr lang="en-US" b="1" dirty="0"/>
              <a:t> </a:t>
            </a:r>
            <a:r>
              <a:rPr lang="ru-RU" dirty="0"/>
              <a:t>В Озерках Юлий стал учителем и воспитателем младшего брата Ивана,  был заведующим редакцией журнала «Вестник воспитания».</a:t>
            </a:r>
          </a:p>
        </p:txBody>
      </p:sp>
      <p:pic>
        <p:nvPicPr>
          <p:cNvPr id="17412" name="Picture 4" descr="http://bunin.velchel.ru/img/family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1944216" cy="26441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27089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Бунин Евгений Алексеевич, брат (1858-1935) </a:t>
            </a:r>
            <a:r>
              <a:rPr lang="ru-RU" dirty="0"/>
              <a:t>Детство и юность провел с родителями на хуторах Орловской и Тульской губернии, гимназию не закончил. По воспоминаниям В. Н. </a:t>
            </a:r>
            <a:r>
              <a:rPr lang="ru-RU" dirty="0" err="1"/>
              <a:t>Муромцевой-Буниной</a:t>
            </a:r>
            <a:r>
              <a:rPr lang="ru-RU" dirty="0"/>
              <a:t>. Е. Бунин «погубил свой недюжинный талант художника-портретиста».</a:t>
            </a:r>
          </a:p>
        </p:txBody>
      </p:sp>
      <p:pic>
        <p:nvPicPr>
          <p:cNvPr id="17414" name="Picture 6" descr="http://bunin.velchel.ru/img/family/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880960"/>
            <a:ext cx="2225824" cy="2977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7971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t"/>
            <a:r>
              <a:rPr lang="ru-RU" dirty="0"/>
              <a:t>Мария Алексеевна Бунина по мужу </a:t>
            </a:r>
            <a:r>
              <a:rPr lang="ru-RU" dirty="0" err="1"/>
              <a:t>Ласкаржевская</a:t>
            </a:r>
            <a:r>
              <a:rPr lang="ru-RU" dirty="0"/>
              <a:t>, сестра (1873-1930)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770" y="206084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2800" dirty="0">
                <a:solidFill>
                  <a:schemeClr val="tx1"/>
                </a:solidFill>
              </a:rPr>
              <a:t>Впитывая от родителей, от дворовых предания и песни, он рано обнаружил артистические способности и редкую впечатлительность. Поступив в 1881 г. в Елецкую гимназию, Бунин был вынужден в 1886 г. её оставить: не хватало денег, чтобы платить за обучение. Курс гимназии, а частью и университета проходил дома под руководством старшего брата, народовольца Юлия.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</a:rPr>
              <a:t>Первое стихотворение Бунин написал в восемь лет. В отрочестве его творчество носило подражательный характер: "больше всего подражал М.Ю.Лермонтову, отчасти А.С.Пушкину, которому старался подражать даже в почерке" </a:t>
            </a:r>
            <a:r>
              <a:rPr lang="ru-RU" sz="2800" i="1" dirty="0">
                <a:solidFill>
                  <a:schemeClr val="tx1"/>
                </a:solidFill>
              </a:rPr>
              <a:t>(И.А. Бунин "Автобиографическая заметка")</a:t>
            </a:r>
            <a:r>
              <a:rPr lang="ru-RU" sz="2800" dirty="0">
                <a:solidFill>
                  <a:schemeClr val="tx1"/>
                </a:solidFill>
              </a:rPr>
              <a:t>. В мае 1887 года произведение юного писателя впервые появилось в печати: петербургский еженедельный журнал "Родина" опубликовал одно из его стихотворений. В сентябре 1888 года его стихи появились в "Книжках недели", где печатались произведения Л.Н.Толстого, Щедрина, Полонского.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3960440" cy="5145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    Самостоятельная жизнь началась с весны 1889 года: Иван Алексеевич Бунин вслед за братом Юлием переселился в Харьков. Вскоре побывал в Крыму, а с осени стал работать при "Орловском вестнике". В 1891 году в приложении к газете "Орловский вестник" вышла его ученическая книжка "Стихотворения 1887-1891».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 Тогда же Иван Бунин познакомился с Варварой Владимировной Пащенко, работавшей корректором газеты "Орловский вестник". В 1891 году они стали жить одной семьей, но так как родители Варвары Владимировны были против этого брака, супруги жили невенчанные.</a:t>
            </a:r>
          </a:p>
        </p:txBody>
      </p:sp>
      <p:pic>
        <p:nvPicPr>
          <p:cNvPr id="23554" name="Picture 2" descr="http://www.ljplus.ru/img4/k/o/kotytan/pats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1354" y="0"/>
            <a:ext cx="50426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>
                <a:solidFill>
                  <a:schemeClr val="tx1"/>
                </a:solidFill>
              </a:rPr>
              <a:t>     В 1892 году они переехали в Полтаву. В период жизни в Полтаве познакомился с Л.Н. Толстым. В разное время работал корректором, статистиком, библиотекарем, газетным репортером. </a:t>
            </a:r>
          </a:p>
          <a:p>
            <a:pPr>
              <a:buNone/>
            </a:pPr>
            <a:r>
              <a:rPr lang="ru-RU" sz="3200" dirty="0">
                <a:solidFill>
                  <a:schemeClr val="tx1"/>
                </a:solidFill>
              </a:rPr>
              <a:t>В апреле 1894 года в печати появилось первое прозаическое произведение Бунина - в "Русском богатстве" был напечатан рассказ "Деревенский эскиз" (название выбрано в издательстве).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110</TotalTime>
  <Words>1077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Corbel</vt:lpstr>
      <vt:lpstr>Базис</vt:lpstr>
      <vt:lpstr>   Иван Алексеевич Бунин     </vt:lpstr>
      <vt:lpstr>Изучить биографию, законспектировать</vt:lpstr>
      <vt:lpstr>Презентация PowerPoint</vt:lpstr>
      <vt:lpstr>Презентация PowerPoint</vt:lpstr>
      <vt:lpstr>Презентация PowerPoint</vt:lpstr>
      <vt:lpstr>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Алексеевич Бунин</dc:title>
  <dc:creator>Nelli</dc:creator>
  <cp:lastModifiedBy>Lenovo</cp:lastModifiedBy>
  <cp:revision>14</cp:revision>
  <dcterms:created xsi:type="dcterms:W3CDTF">2016-01-15T15:51:47Z</dcterms:created>
  <dcterms:modified xsi:type="dcterms:W3CDTF">2020-04-20T02:47:54Z</dcterms:modified>
</cp:coreProperties>
</file>