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37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88347-6E1F-4118-ACC8-48DF1C73E1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BA06309-EDCA-46F6-8D43-68C81A0D06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B2CF38A-880B-4012-9A86-593E7EE055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BD67-E5A2-4782-844A-2A559521658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DB9795D-335D-4CB9-8824-A7C075337A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E234F0-4546-451B-95F2-440A55CAF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D125-D088-45B9-9898-A6AAE0421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3571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CBAB82-2999-4209-8D73-DBEEB00654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48E1A157-082F-40FD-87C3-5EAC7969AF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D73343-DA11-42D1-822E-ACA1677CF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BD67-E5A2-4782-844A-2A559521658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97FDF45-7E8E-4976-BDFF-A9ED33E43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0B9EA5-3DC3-4343-9118-0106CE15B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D125-D088-45B9-9898-A6AAE0421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2461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7186FBA-8B27-48C0-B6AB-1F1758D3B4D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BD9F045B-93C9-4E86-9B10-08B1D9B38A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35B1B92-3C8C-47D9-B2C0-CA19A5D5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BD67-E5A2-4782-844A-2A559521658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5710365-67B1-4381-8A83-09EF769F4E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43B211D-92AF-45D4-8DAB-390EAF24B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D125-D088-45B9-9898-A6AAE0421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7986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629D87F-73F3-4D62-B394-FDEB0A95CE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D92C2ED-AD02-4A81-95F2-929496EA9F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000E0A3-5D54-478A-8626-4DF6A90D0C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BD67-E5A2-4782-844A-2A559521658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7062AE5-0900-402D-960A-EFD3A22EC0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B3F82F2-F2F0-450E-9B9F-D80457E11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D125-D088-45B9-9898-A6AAE0421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62562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C2FEB7-89DC-4BCA-9F92-143F4EBF7A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F6109DA4-DE3F-42B8-89AA-93D1DCEA63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92928A-19C7-4AE0-98DA-ADEFEDF73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BD67-E5A2-4782-844A-2A559521658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6FD46A2-535D-49E9-B17D-2D1B033066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452CA4DF-BAE6-43AB-AC3F-330483F43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D125-D088-45B9-9898-A6AAE0421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48632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999279-8AEF-4656-A1D5-4B8B689FE7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8FE92E2-6B26-4888-901A-78A0448DA0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392E447F-A0D4-4321-8081-B50EA1EDFC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CF2AD71-33FC-44D3-8400-2692C89627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BD67-E5A2-4782-844A-2A559521658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62C9D4D-C0D2-4EA2-AC68-282D8644D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C976986-378A-4D81-8FD2-66B982D6C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D125-D088-45B9-9898-A6AAE0421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9804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84C747-B58F-4DD4-A39A-DA6FA9EA9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CB74967-106D-4100-8EA2-0D65925122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7941DA9-05FA-4E87-9DD7-DC4FEDEF60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E169B00-20D2-4999-A510-58DC5FBCC3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301F75A-918A-452D-8BE5-1DE896777BF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9B4681AB-4899-48B6-82F9-E82DBE1AC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BD67-E5A2-4782-844A-2A559521658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A1541A5C-CC5E-4E32-A66D-83DBC3660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6E386A2-FE3A-4591-9E3F-15CA646019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D125-D088-45B9-9898-A6AAE0421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5436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E6455EB-CA56-4CD2-B4E0-8B9ACEB813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2DA86BD-8A7E-4B82-A316-28C23D7561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BD67-E5A2-4782-844A-2A559521658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BA1F6044-3126-4E30-9726-2E5BE43BA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5A07626-07B8-4B9F-BDB3-9458EB622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D125-D088-45B9-9898-A6AAE0421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4074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68F1D102-B443-406A-911E-E0C622437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BD67-E5A2-4782-844A-2A559521658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EA80B212-B777-4D62-AA60-12F2D3F5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5ECF4BFE-7E28-4BDD-BFFC-CBB5C05D4D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D125-D088-45B9-9898-A6AAE0421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5309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DFAF30-AAFC-45D1-9B0E-F68E030C46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94BC1A-8021-4AA7-AD49-77F48A49B5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9028F4ED-720B-4B4F-848C-68EF1F8964E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C14095C-C1CF-4D8F-A943-2276574AC1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BD67-E5A2-4782-844A-2A559521658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6BA0CD0-CEB7-4CC9-8A54-0D6723067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3E34DB7-AEB7-4579-B10F-BF0FE00E1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D125-D088-45B9-9898-A6AAE0421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91249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B2CF15C-31F4-432B-A56D-991E8CF471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D7B9760D-3654-47B6-A6EC-68CF45756A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81A14E27-6957-49B7-8E54-42C9E56311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F68B522-2FF6-4F5D-84ED-62271FC28B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EBD67-E5A2-4782-844A-2A559521658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A8DB3186-FCE7-4EC5-B0C1-7AD02E9F3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EB5D42E-3D6E-4BF0-A1A2-ECB40623B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0D125-D088-45B9-9898-A6AAE0421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317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44B4264-E4CA-468D-9BDE-D6FC0EA8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F5E8156-23DE-49C4-84B1-0C5B61022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0475970-5AC4-4B77-B5DC-4F2AFC05E42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EBD67-E5A2-4782-844A-2A5595216588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2B383C0-B013-4923-89AF-11890E955EE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2F24272-702D-4F7E-B542-59E826BBBD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0D125-D088-45B9-9898-A6AAE04216A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1577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74A8A3F-F5CC-4D00-83BE-461B3EC1DA53}"/>
              </a:ext>
            </a:extLst>
          </p:cNvPr>
          <p:cNvSpPr txBox="1"/>
          <p:nvPr/>
        </p:nvSpPr>
        <p:spPr>
          <a:xfrm>
            <a:off x="1776548" y="1528354"/>
            <a:ext cx="9039497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/>
              <a:t>Письменно выполнить упражнения и отправить фотографии на почту</a:t>
            </a:r>
          </a:p>
          <a:p>
            <a:r>
              <a:rPr lang="en-US" sz="5400" dirty="0"/>
              <a:t>konoshevitch-l.a@edst24.ru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17260108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C74B0B2-56E6-4120-8FC5-63EDE6008464}"/>
              </a:ext>
            </a:extLst>
          </p:cNvPr>
          <p:cNvSpPr txBox="1"/>
          <p:nvPr/>
        </p:nvSpPr>
        <p:spPr>
          <a:xfrm>
            <a:off x="1443912" y="612844"/>
            <a:ext cx="9472904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 err="1"/>
              <a:t>Нак</a:t>
            </a:r>
            <a:r>
              <a:rPr lang="ru-RU" sz="2400" dirty="0"/>
              <a:t>...</a:t>
            </a:r>
            <a:r>
              <a:rPr lang="ru-RU" sz="2400" dirty="0" err="1"/>
              <a:t>лоть</a:t>
            </a:r>
            <a:r>
              <a:rPr lang="ru-RU" sz="2400" dirty="0"/>
              <a:t> (дров), </a:t>
            </a:r>
            <a:r>
              <a:rPr lang="ru-RU" sz="2400" dirty="0" err="1"/>
              <a:t>нак</a:t>
            </a:r>
            <a:r>
              <a:rPr lang="ru-RU" sz="2400" dirty="0"/>
              <a:t>...лить (железо), </a:t>
            </a:r>
            <a:r>
              <a:rPr lang="ru-RU" sz="2400" dirty="0" err="1"/>
              <a:t>нав</a:t>
            </a:r>
            <a:r>
              <a:rPr lang="ru-RU" sz="2400" dirty="0"/>
              <a:t>..</a:t>
            </a:r>
            <a:r>
              <a:rPr lang="ru-RU" sz="2400" dirty="0" err="1"/>
              <a:t>вать</a:t>
            </a:r>
            <a:r>
              <a:rPr lang="ru-RU" sz="2400" dirty="0"/>
              <a:t> (сны), </a:t>
            </a:r>
            <a:r>
              <a:rPr lang="ru-RU" sz="2400" dirty="0" err="1"/>
              <a:t>нав</a:t>
            </a:r>
            <a:r>
              <a:rPr lang="ru-RU" sz="2400" dirty="0"/>
              <a:t>...</a:t>
            </a:r>
            <a:r>
              <a:rPr lang="ru-RU" sz="2400" dirty="0" err="1"/>
              <a:t>вать</a:t>
            </a:r>
            <a:r>
              <a:rPr lang="ru-RU" sz="2400" dirty="0"/>
              <a:t> (кудри), п...</a:t>
            </a:r>
            <a:r>
              <a:rPr lang="ru-RU" sz="2400" dirty="0" err="1"/>
              <a:t>лоть</a:t>
            </a:r>
            <a:r>
              <a:rPr lang="ru-RU" sz="2400" dirty="0"/>
              <a:t> (грядки), оп...лить (гуся), </a:t>
            </a:r>
            <a:r>
              <a:rPr lang="ru-RU" sz="2400" dirty="0" err="1"/>
              <a:t>обв</a:t>
            </a:r>
            <a:r>
              <a:rPr lang="ru-RU" sz="2400" dirty="0"/>
              <a:t>...</a:t>
            </a:r>
            <a:r>
              <a:rPr lang="ru-RU" sz="2400" dirty="0" err="1"/>
              <a:t>вать</a:t>
            </a:r>
            <a:r>
              <a:rPr lang="ru-RU" sz="2400" dirty="0"/>
              <a:t> (ветром), </a:t>
            </a:r>
            <a:r>
              <a:rPr lang="ru-RU" sz="2400" dirty="0" err="1"/>
              <a:t>обв</a:t>
            </a:r>
            <a:r>
              <a:rPr lang="ru-RU" sz="2400" dirty="0"/>
              <a:t>...</a:t>
            </a:r>
            <a:r>
              <a:rPr lang="ru-RU" sz="2400" dirty="0" err="1"/>
              <a:t>вать</a:t>
            </a:r>
            <a:r>
              <a:rPr lang="ru-RU" sz="2400" dirty="0"/>
              <a:t> (косы вокруг головы), об...жать (стадион), об...жать (слабого), </a:t>
            </a:r>
            <a:r>
              <a:rPr lang="ru-RU" sz="2400" dirty="0" err="1"/>
              <a:t>осв</a:t>
            </a:r>
            <a:r>
              <a:rPr lang="ru-RU" sz="2400" dirty="0"/>
              <a:t>...</a:t>
            </a:r>
            <a:r>
              <a:rPr lang="ru-RU" sz="2400" dirty="0" err="1"/>
              <a:t>щение</a:t>
            </a:r>
            <a:r>
              <a:rPr lang="ru-RU" sz="2400" dirty="0"/>
              <a:t> в комнате, </a:t>
            </a:r>
            <a:r>
              <a:rPr lang="ru-RU" sz="2400" dirty="0" err="1"/>
              <a:t>осв</a:t>
            </a:r>
            <a:r>
              <a:rPr lang="ru-RU" sz="2400" dirty="0"/>
              <a:t>..</a:t>
            </a:r>
            <a:r>
              <a:rPr lang="ru-RU" sz="2400" dirty="0" err="1"/>
              <a:t>щение</a:t>
            </a:r>
            <a:r>
              <a:rPr lang="ru-RU" sz="2400" dirty="0"/>
              <a:t> храма, отв...</a:t>
            </a:r>
            <a:r>
              <a:rPr lang="ru-RU" sz="2400" dirty="0" err="1"/>
              <a:t>рить</a:t>
            </a:r>
            <a:r>
              <a:rPr lang="ru-RU" sz="2400" dirty="0"/>
              <a:t> курицу, отв...</a:t>
            </a:r>
            <a:r>
              <a:rPr lang="ru-RU" sz="2400" dirty="0" err="1"/>
              <a:t>рить</a:t>
            </a:r>
            <a:r>
              <a:rPr lang="ru-RU" sz="2400" dirty="0"/>
              <a:t> окно, пол...</a:t>
            </a:r>
            <a:r>
              <a:rPr lang="ru-RU" sz="2400" dirty="0" err="1"/>
              <a:t>скать</a:t>
            </a:r>
            <a:r>
              <a:rPr lang="ru-RU" sz="2400" dirty="0"/>
              <a:t> бельё, пол...</a:t>
            </a:r>
            <a:r>
              <a:rPr lang="ru-RU" sz="2400" dirty="0" err="1"/>
              <a:t>скать</a:t>
            </a:r>
            <a:r>
              <a:rPr lang="ru-RU" sz="2400" dirty="0"/>
              <a:t> ребёнка, </a:t>
            </a:r>
            <a:r>
              <a:rPr lang="ru-RU" sz="2400" dirty="0" err="1"/>
              <a:t>посв</a:t>
            </a:r>
            <a:r>
              <a:rPr lang="ru-RU" sz="2400" dirty="0"/>
              <a:t>...</a:t>
            </a:r>
            <a:r>
              <a:rPr lang="ru-RU" sz="2400" dirty="0" err="1"/>
              <a:t>тить</a:t>
            </a:r>
            <a:r>
              <a:rPr lang="ru-RU" sz="2400" dirty="0"/>
              <a:t> фонарём, </a:t>
            </a:r>
            <a:r>
              <a:rPr lang="ru-RU" sz="2400" dirty="0" err="1"/>
              <a:t>посв</a:t>
            </a:r>
            <a:r>
              <a:rPr lang="ru-RU" sz="2400" dirty="0"/>
              <a:t>...</a:t>
            </a:r>
            <a:r>
              <a:rPr lang="ru-RU" sz="2400" dirty="0" err="1"/>
              <a:t>тить</a:t>
            </a:r>
            <a:r>
              <a:rPr lang="ru-RU" sz="2400" dirty="0"/>
              <a:t> стихотворение другу, спуститься в д...</a:t>
            </a:r>
            <a:r>
              <a:rPr lang="ru-RU" sz="2400" dirty="0" err="1"/>
              <a:t>лину</a:t>
            </a:r>
            <a:r>
              <a:rPr lang="ru-RU" sz="2400" dirty="0"/>
              <a:t>, находиться </a:t>
            </a:r>
            <a:r>
              <a:rPr lang="ru-RU" sz="2400" dirty="0" err="1"/>
              <a:t>вд</a:t>
            </a:r>
            <a:r>
              <a:rPr lang="ru-RU" sz="2400" dirty="0"/>
              <a:t>...леке, прим...</a:t>
            </a:r>
            <a:r>
              <a:rPr lang="ru-RU" sz="2400" dirty="0" err="1"/>
              <a:t>рить</a:t>
            </a:r>
            <a:r>
              <a:rPr lang="ru-RU" sz="2400" dirty="0"/>
              <a:t> с...</a:t>
            </a:r>
            <a:r>
              <a:rPr lang="ru-RU" sz="2400" dirty="0" err="1"/>
              <a:t>перников</a:t>
            </a:r>
            <a:r>
              <a:rPr lang="ru-RU" sz="2400" dirty="0"/>
              <a:t>, прим...</a:t>
            </a:r>
            <a:r>
              <a:rPr lang="ru-RU" sz="2400" dirty="0" err="1"/>
              <a:t>рять</a:t>
            </a:r>
            <a:r>
              <a:rPr lang="ru-RU" sz="2400" dirty="0"/>
              <a:t> наряды, </a:t>
            </a:r>
            <a:r>
              <a:rPr lang="ru-RU" sz="2400" dirty="0" err="1"/>
              <a:t>прож</a:t>
            </a:r>
            <a:r>
              <a:rPr lang="ru-RU" sz="2400" dirty="0"/>
              <a:t>..</a:t>
            </a:r>
            <a:r>
              <a:rPr lang="ru-RU" sz="2400" dirty="0" err="1"/>
              <a:t>вать</a:t>
            </a:r>
            <a:r>
              <a:rPr lang="ru-RU" sz="2400" dirty="0"/>
              <a:t> в городе, </a:t>
            </a:r>
            <a:r>
              <a:rPr lang="ru-RU" sz="2400" dirty="0" err="1"/>
              <a:t>прож</a:t>
            </a:r>
            <a:r>
              <a:rPr lang="ru-RU" sz="2400" dirty="0"/>
              <a:t>...</a:t>
            </a:r>
            <a:r>
              <a:rPr lang="ru-RU" sz="2400" dirty="0" err="1"/>
              <a:t>вать</a:t>
            </a:r>
            <a:r>
              <a:rPr lang="ru-RU" sz="2400" dirty="0"/>
              <a:t> </a:t>
            </a:r>
            <a:r>
              <a:rPr lang="ru-RU" sz="2400" dirty="0" err="1"/>
              <a:t>пирож</a:t>
            </a:r>
            <a:r>
              <a:rPr lang="ru-RU" sz="2400" dirty="0"/>
              <a:t>...к, с...деть с годами, с...деть в кресле, ум...</a:t>
            </a:r>
            <a:r>
              <a:rPr lang="ru-RU" sz="2400" dirty="0" err="1"/>
              <a:t>лять</a:t>
            </a:r>
            <a:r>
              <a:rPr lang="ru-RU" sz="2400" dirty="0"/>
              <a:t> о помощи, ум...</a:t>
            </a:r>
            <a:r>
              <a:rPr lang="ru-RU" sz="2400" dirty="0" err="1"/>
              <a:t>лять</a:t>
            </a:r>
            <a:r>
              <a:rPr lang="ru-RU" sz="2400" dirty="0"/>
              <a:t> достоинства, </a:t>
            </a:r>
            <a:r>
              <a:rPr lang="ru-RU" sz="2400" dirty="0" err="1"/>
              <a:t>встр</a:t>
            </a:r>
            <a:r>
              <a:rPr lang="ru-RU" sz="2400" dirty="0"/>
              <a:t>...чают друзей, </a:t>
            </a:r>
            <a:r>
              <a:rPr lang="ru-RU" sz="2400" dirty="0" err="1"/>
              <a:t>пок</a:t>
            </a:r>
            <a:r>
              <a:rPr lang="ru-RU" sz="2400" dirty="0"/>
              <a:t>...</a:t>
            </a:r>
            <a:r>
              <a:rPr lang="ru-RU" sz="2400" dirty="0" err="1"/>
              <a:t>ряют</a:t>
            </a:r>
            <a:r>
              <a:rPr lang="ru-RU" sz="2400" dirty="0"/>
              <a:t>, вершины, </a:t>
            </a:r>
            <a:r>
              <a:rPr lang="ru-RU" sz="2400" dirty="0" err="1"/>
              <a:t>сд</a:t>
            </a:r>
            <a:r>
              <a:rPr lang="ru-RU" sz="2400" dirty="0"/>
              <a:t>...</a:t>
            </a:r>
            <a:r>
              <a:rPr lang="ru-RU" sz="2400" dirty="0" err="1"/>
              <a:t>ваться</a:t>
            </a:r>
            <a:r>
              <a:rPr lang="ru-RU" sz="2400" dirty="0"/>
              <a:t> на милость победителя, сл...заю со скамьи, по по...с, </a:t>
            </a:r>
            <a:r>
              <a:rPr lang="ru-RU" sz="2400" dirty="0" err="1"/>
              <a:t>разл</a:t>
            </a:r>
            <a:r>
              <a:rPr lang="ru-RU" sz="2400" dirty="0"/>
              <a:t>...</a:t>
            </a:r>
            <a:r>
              <a:rPr lang="ru-RU" sz="2400" dirty="0" err="1"/>
              <a:t>чать</a:t>
            </a:r>
            <a:r>
              <a:rPr lang="ru-RU" sz="2400" dirty="0"/>
              <a:t> предметы, </a:t>
            </a:r>
            <a:r>
              <a:rPr lang="ru-RU" sz="2400" dirty="0" err="1"/>
              <a:t>объ</a:t>
            </a:r>
            <a:r>
              <a:rPr lang="ru-RU" sz="2400" dirty="0"/>
              <a:t>...сняться с учителем, прибл...жаться к школе, отд...</a:t>
            </a:r>
            <a:r>
              <a:rPr lang="ru-RU" sz="2400" dirty="0" err="1"/>
              <a:t>ляется</a:t>
            </a:r>
            <a:r>
              <a:rPr lang="ru-RU" sz="2400" dirty="0"/>
              <a:t> город, сл...</a:t>
            </a:r>
            <a:r>
              <a:rPr lang="ru-RU" sz="2400" dirty="0" err="1"/>
              <a:t>зать</a:t>
            </a:r>
            <a:r>
              <a:rPr lang="ru-RU" sz="2400" dirty="0"/>
              <a:t> пенку, уд...</a:t>
            </a:r>
            <a:r>
              <a:rPr lang="ru-RU" sz="2400" dirty="0" err="1"/>
              <a:t>вляться</a:t>
            </a:r>
            <a:r>
              <a:rPr lang="ru-RU" sz="2400" dirty="0"/>
              <a:t> рассказу, ц...</a:t>
            </a:r>
            <a:r>
              <a:rPr lang="ru-RU" sz="2400" dirty="0" err="1"/>
              <a:t>пляться</a:t>
            </a:r>
            <a:r>
              <a:rPr lang="ru-RU" sz="2400" dirty="0"/>
              <a:t> за кусты, </a:t>
            </a:r>
            <a:r>
              <a:rPr lang="ru-RU" sz="2400" dirty="0" err="1"/>
              <a:t>погл</a:t>
            </a:r>
            <a:r>
              <a:rPr lang="ru-RU" sz="2400" dirty="0"/>
              <a:t>...</a:t>
            </a:r>
            <a:r>
              <a:rPr lang="ru-RU" sz="2400" dirty="0" err="1"/>
              <a:t>щать</a:t>
            </a:r>
            <a:r>
              <a:rPr lang="ru-RU" sz="2400" dirty="0"/>
              <a:t> обед, зам...нить в гости, разг...дать загадку, </a:t>
            </a:r>
            <a:r>
              <a:rPr lang="ru-RU" sz="2400" dirty="0" err="1"/>
              <a:t>зак</a:t>
            </a:r>
            <a:r>
              <a:rPr lang="ru-RU" sz="2400" dirty="0"/>
              <a:t>...</a:t>
            </a:r>
            <a:r>
              <a:rPr lang="ru-RU" sz="2400" dirty="0" err="1"/>
              <a:t>лять</a:t>
            </a:r>
            <a:r>
              <a:rPr lang="ru-RU" sz="2400" dirty="0"/>
              <a:t> на морозе, </a:t>
            </a:r>
            <a:r>
              <a:rPr lang="ru-RU" sz="2400" dirty="0" err="1"/>
              <a:t>зак</a:t>
            </a:r>
            <a:r>
              <a:rPr lang="ru-RU" sz="2400" dirty="0"/>
              <a:t>...</a:t>
            </a:r>
            <a:r>
              <a:rPr lang="ru-RU" sz="2400" dirty="0" err="1"/>
              <a:t>лоть</a:t>
            </a:r>
            <a:r>
              <a:rPr lang="ru-RU" sz="2400" dirty="0"/>
              <a:t> волосы, </a:t>
            </a:r>
          </a:p>
        </p:txBody>
      </p:sp>
    </p:spTree>
    <p:extLst>
      <p:ext uri="{BB962C8B-B14F-4D97-AF65-F5344CB8AC3E}">
        <p14:creationId xmlns:p14="http://schemas.microsoft.com/office/powerpoint/2010/main" val="2992238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C61347-7C41-41EA-832F-3B5FBF44D49A}"/>
              </a:ext>
            </a:extLst>
          </p:cNvPr>
          <p:cNvSpPr txBox="1"/>
          <p:nvPr/>
        </p:nvSpPr>
        <p:spPr>
          <a:xfrm>
            <a:off x="1250302" y="889844"/>
            <a:ext cx="7896030" cy="47089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000" dirty="0"/>
              <a:t>Б...сой мальчик, за...вить </a:t>
            </a:r>
            <a:r>
              <a:rPr lang="ru-RU" sz="2000" dirty="0" err="1"/>
              <a:t>ульт</a:t>
            </a:r>
            <a:r>
              <a:rPr lang="ru-RU" sz="2000" dirty="0"/>
              <a:t>...</a:t>
            </a:r>
            <a:r>
              <a:rPr lang="ru-RU" sz="2000" dirty="0" err="1"/>
              <a:t>матум</a:t>
            </a:r>
            <a:r>
              <a:rPr lang="ru-RU" sz="2000" dirty="0"/>
              <a:t>, к...</a:t>
            </a:r>
            <a:r>
              <a:rPr lang="ru-RU" sz="2000" dirty="0" err="1"/>
              <a:t>рмящий</a:t>
            </a:r>
            <a:r>
              <a:rPr lang="ru-RU" sz="2000" dirty="0"/>
              <a:t> зверь, л...</a:t>
            </a:r>
            <a:r>
              <a:rPr lang="ru-RU" sz="2000" dirty="0" err="1"/>
              <a:t>кторий</a:t>
            </a:r>
            <a:r>
              <a:rPr lang="ru-RU" sz="2000" dirty="0"/>
              <a:t> для м...л...</a:t>
            </a:r>
            <a:r>
              <a:rPr lang="ru-RU" sz="2000" dirty="0" err="1"/>
              <a:t>дёжи</a:t>
            </a:r>
            <a:r>
              <a:rPr lang="ru-RU" sz="2000" dirty="0"/>
              <a:t>, </a:t>
            </a:r>
            <a:r>
              <a:rPr lang="ru-RU" sz="2000" dirty="0" err="1"/>
              <a:t>нак</a:t>
            </a:r>
            <a:r>
              <a:rPr lang="ru-RU" sz="2000" dirty="0"/>
              <a:t>...</a:t>
            </a:r>
            <a:r>
              <a:rPr lang="ru-RU" sz="2000" dirty="0" err="1"/>
              <a:t>сить</a:t>
            </a:r>
            <a:r>
              <a:rPr lang="ru-RU" sz="2000" dirty="0"/>
              <a:t> тр...вы, нац...</a:t>
            </a:r>
            <a:r>
              <a:rPr lang="ru-RU" sz="2000" dirty="0" err="1"/>
              <a:t>дить</a:t>
            </a:r>
            <a:r>
              <a:rPr lang="ru-RU" sz="2000" dirty="0"/>
              <a:t> мол...ка, обл...</a:t>
            </a:r>
            <a:r>
              <a:rPr lang="ru-RU" sz="2000" dirty="0" err="1"/>
              <a:t>ниться</a:t>
            </a:r>
            <a:r>
              <a:rPr lang="ru-RU" sz="2000" dirty="0"/>
              <a:t> совсем, опр...вдаться перед учителем, </a:t>
            </a:r>
            <a:r>
              <a:rPr lang="ru-RU" sz="2000" dirty="0" err="1"/>
              <a:t>отл</a:t>
            </a:r>
            <a:r>
              <a:rPr lang="ru-RU" sz="2000" dirty="0"/>
              <a:t>...мать ветку, от...</a:t>
            </a:r>
            <a:r>
              <a:rPr lang="ru-RU" sz="2000" dirty="0" err="1"/>
              <a:t>ждествление</a:t>
            </a:r>
            <a:r>
              <a:rPr lang="ru-RU" sz="2000" dirty="0"/>
              <a:t>, </a:t>
            </a:r>
            <a:r>
              <a:rPr lang="ru-RU" sz="2000" dirty="0" err="1"/>
              <a:t>отр</a:t>
            </a:r>
            <a:r>
              <a:rPr lang="ru-RU" sz="2000" dirty="0"/>
              <a:t>...</a:t>
            </a:r>
            <a:r>
              <a:rPr lang="ru-RU" sz="2000" dirty="0" err="1"/>
              <a:t>хнуть</a:t>
            </a:r>
            <a:r>
              <a:rPr lang="ru-RU" sz="2000" dirty="0"/>
              <a:t> к...лени, оч...</a:t>
            </a:r>
            <a:r>
              <a:rPr lang="ru-RU" sz="2000" dirty="0" err="1"/>
              <a:t>рствевший</a:t>
            </a:r>
            <a:r>
              <a:rPr lang="ru-RU" sz="2000" dirty="0"/>
              <a:t> человек, </a:t>
            </a:r>
            <a:r>
              <a:rPr lang="ru-RU" sz="2000" dirty="0" err="1"/>
              <a:t>перем</a:t>
            </a:r>
            <a:r>
              <a:rPr lang="ru-RU" sz="2000" dirty="0"/>
              <a:t>...нить разг...вор, с...бака – </a:t>
            </a:r>
            <a:r>
              <a:rPr lang="ru-RU" sz="2000" dirty="0" err="1"/>
              <a:t>пов</a:t>
            </a:r>
            <a:r>
              <a:rPr lang="ru-RU" sz="2000" dirty="0"/>
              <a:t>...</a:t>
            </a:r>
            <a:r>
              <a:rPr lang="ru-RU" sz="2000" dirty="0" err="1"/>
              <a:t>дырь</a:t>
            </a:r>
            <a:r>
              <a:rPr lang="ru-RU" sz="2000" dirty="0"/>
              <a:t>, </a:t>
            </a:r>
            <a:r>
              <a:rPr lang="ru-RU" sz="2000" dirty="0" err="1"/>
              <a:t>подн</a:t>
            </a:r>
            <a:r>
              <a:rPr lang="ru-RU" sz="2000" dirty="0"/>
              <a:t>...вить рамы, </a:t>
            </a:r>
            <a:r>
              <a:rPr lang="ru-RU" sz="2000" dirty="0" err="1"/>
              <a:t>прит</a:t>
            </a:r>
            <a:r>
              <a:rPr lang="ru-RU" sz="2000" dirty="0"/>
              <a:t>...</a:t>
            </a:r>
            <a:r>
              <a:rPr lang="ru-RU" sz="2000" dirty="0" err="1"/>
              <a:t>гательный</a:t>
            </a:r>
            <a:r>
              <a:rPr lang="ru-RU" sz="2000" dirty="0"/>
              <a:t> взгляд, </a:t>
            </a:r>
            <a:r>
              <a:rPr lang="ru-RU" sz="2000" dirty="0" err="1"/>
              <a:t>просв</a:t>
            </a:r>
            <a:r>
              <a:rPr lang="ru-RU" sz="2000" dirty="0"/>
              <a:t>...</a:t>
            </a:r>
            <a:r>
              <a:rPr lang="ru-RU" sz="2000" dirty="0" err="1"/>
              <a:t>щение</a:t>
            </a:r>
            <a:r>
              <a:rPr lang="ru-RU" sz="2000" dirty="0"/>
              <a:t> д...</a:t>
            </a:r>
            <a:r>
              <a:rPr lang="ru-RU" sz="2000" dirty="0" err="1"/>
              <a:t>тей</a:t>
            </a:r>
            <a:r>
              <a:rPr lang="ru-RU" sz="2000" dirty="0"/>
              <a:t>, б...</a:t>
            </a:r>
            <a:r>
              <a:rPr lang="ru-RU" sz="2000" dirty="0" err="1"/>
              <a:t>льшая</a:t>
            </a:r>
            <a:r>
              <a:rPr lang="ru-RU" sz="2000" dirty="0"/>
              <a:t> </a:t>
            </a:r>
            <a:r>
              <a:rPr lang="ru-RU" sz="2000" dirty="0" err="1"/>
              <a:t>прос</a:t>
            </a:r>
            <a:r>
              <a:rPr lang="ru-RU" sz="2000" dirty="0"/>
              <a:t>...ка, разг...вор </a:t>
            </a:r>
            <a:r>
              <a:rPr lang="ru-RU" sz="2000" dirty="0" err="1"/>
              <a:t>непр</a:t>
            </a:r>
            <a:r>
              <a:rPr lang="ru-RU" sz="2000" dirty="0"/>
              <a:t>...</a:t>
            </a:r>
            <a:r>
              <a:rPr lang="ru-RU" sz="2000" dirty="0" err="1"/>
              <a:t>ятный</a:t>
            </a:r>
            <a:r>
              <a:rPr lang="ru-RU" sz="2000" dirty="0"/>
              <a:t>, р...</a:t>
            </a:r>
            <a:r>
              <a:rPr lang="ru-RU" sz="2000" dirty="0" err="1"/>
              <a:t>диться</a:t>
            </a:r>
            <a:r>
              <a:rPr lang="ru-RU" sz="2000" dirty="0"/>
              <a:t> на рынке, принятая с...</a:t>
            </a:r>
            <a:r>
              <a:rPr lang="ru-RU" sz="2000" dirty="0" err="1"/>
              <a:t>мволика</a:t>
            </a:r>
            <a:r>
              <a:rPr lang="ru-RU" sz="2000" dirty="0"/>
              <a:t>, см...ла на дер...</a:t>
            </a:r>
            <a:r>
              <a:rPr lang="ru-RU" sz="2000" dirty="0" err="1"/>
              <a:t>ве</a:t>
            </a:r>
            <a:r>
              <a:rPr lang="ru-RU" sz="2000" dirty="0"/>
              <a:t>, </a:t>
            </a:r>
            <a:r>
              <a:rPr lang="ru-RU" sz="2000" dirty="0" err="1"/>
              <a:t>содр</a:t>
            </a:r>
            <a:r>
              <a:rPr lang="ru-RU" sz="2000" dirty="0"/>
              <a:t>...гнуться от ужаса, </a:t>
            </a:r>
            <a:r>
              <a:rPr lang="ru-RU" sz="2000" dirty="0" err="1"/>
              <a:t>сп</a:t>
            </a:r>
            <a:r>
              <a:rPr lang="ru-RU" sz="2000" dirty="0"/>
              <a:t>...лить дерево, разбить ст...</a:t>
            </a:r>
            <a:r>
              <a:rPr lang="ru-RU" sz="2000" dirty="0" err="1"/>
              <a:t>кло</a:t>
            </a:r>
            <a:r>
              <a:rPr lang="ru-RU" sz="2000" dirty="0"/>
              <a:t>, </a:t>
            </a:r>
            <a:r>
              <a:rPr lang="ru-RU" sz="2000" dirty="0" err="1"/>
              <a:t>тл</a:t>
            </a:r>
            <a:r>
              <a:rPr lang="ru-RU" sz="2000" dirty="0"/>
              <a:t>...</a:t>
            </a:r>
            <a:r>
              <a:rPr lang="ru-RU" sz="2000" dirty="0" err="1"/>
              <a:t>творный</a:t>
            </a:r>
            <a:r>
              <a:rPr lang="ru-RU" sz="2000" dirty="0"/>
              <a:t> зап...х, упр...щённо решить, </a:t>
            </a:r>
            <a:r>
              <a:rPr lang="ru-RU" sz="2000" dirty="0" err="1"/>
              <a:t>ур</a:t>
            </a:r>
            <a:r>
              <a:rPr lang="ru-RU" sz="2000" dirty="0"/>
              <a:t>...нить чашку, </a:t>
            </a:r>
            <a:r>
              <a:rPr lang="ru-RU" sz="2000" dirty="0" err="1"/>
              <a:t>ут</a:t>
            </a:r>
            <a:r>
              <a:rPr lang="ru-RU" sz="2000" dirty="0"/>
              <a:t>...</a:t>
            </a:r>
            <a:r>
              <a:rPr lang="ru-RU" sz="2000" dirty="0" err="1"/>
              <a:t>щить</a:t>
            </a:r>
            <a:r>
              <a:rPr lang="ru-RU" sz="2000" dirty="0"/>
              <a:t> к...</a:t>
            </a:r>
            <a:r>
              <a:rPr lang="ru-RU" sz="2000" dirty="0" err="1"/>
              <a:t>нфету</a:t>
            </a:r>
            <a:r>
              <a:rPr lang="ru-RU" sz="2000" dirty="0"/>
              <a:t>, </a:t>
            </a:r>
            <a:r>
              <a:rPr lang="ru-RU" sz="2000" dirty="0" err="1"/>
              <a:t>ут</a:t>
            </a:r>
            <a:r>
              <a:rPr lang="ru-RU" sz="2000" dirty="0"/>
              <a:t>...</a:t>
            </a:r>
            <a:r>
              <a:rPr lang="ru-RU" sz="2000" dirty="0" err="1"/>
              <a:t>пический</a:t>
            </a:r>
            <a:r>
              <a:rPr lang="ru-RU" sz="2000" dirty="0"/>
              <a:t> р...ман, ш...</a:t>
            </a:r>
            <a:r>
              <a:rPr lang="ru-RU" sz="2000" dirty="0" err="1"/>
              <a:t>рстяной</a:t>
            </a:r>
            <a:r>
              <a:rPr lang="ru-RU" sz="2000" dirty="0"/>
              <a:t> н...сок, щ...б...</a:t>
            </a:r>
            <a:r>
              <a:rPr lang="ru-RU" sz="2000" dirty="0" err="1"/>
              <a:t>тание</a:t>
            </a:r>
            <a:r>
              <a:rPr lang="ru-RU" sz="2000" dirty="0"/>
              <a:t> птиц, неслыханная...</a:t>
            </a:r>
            <a:r>
              <a:rPr lang="ru-RU" sz="2000" dirty="0" err="1"/>
              <a:t>ая</a:t>
            </a:r>
            <a:r>
              <a:rPr lang="ru-RU" sz="2000" dirty="0"/>
              <a:t> щ...дрота, изм...</a:t>
            </a:r>
            <a:r>
              <a:rPr lang="ru-RU" sz="2000" dirty="0" err="1"/>
              <a:t>рять</a:t>
            </a:r>
            <a:r>
              <a:rPr lang="ru-RU" sz="2000" dirty="0"/>
              <a:t> площадь, </a:t>
            </a:r>
            <a:r>
              <a:rPr lang="ru-RU" sz="2000" dirty="0" err="1"/>
              <a:t>пр</a:t>
            </a:r>
            <a:r>
              <a:rPr lang="ru-RU" sz="2000" dirty="0"/>
              <a:t>…м...</a:t>
            </a:r>
            <a:r>
              <a:rPr lang="ru-RU" sz="2000" dirty="0" err="1"/>
              <a:t>рить</a:t>
            </a:r>
            <a:r>
              <a:rPr lang="ru-RU" sz="2000" dirty="0"/>
              <a:t> </a:t>
            </a:r>
            <a:r>
              <a:rPr lang="ru-RU" sz="2000" dirty="0" err="1"/>
              <a:t>пос</a:t>
            </a:r>
            <a:r>
              <a:rPr lang="ru-RU" sz="2000" dirty="0"/>
              <a:t>…</a:t>
            </a:r>
            <a:r>
              <a:rPr lang="ru-RU" sz="2000" dirty="0" err="1"/>
              <a:t>орившихся</a:t>
            </a:r>
            <a:r>
              <a:rPr lang="ru-RU" sz="2000" dirty="0"/>
              <a:t>, ум...</a:t>
            </a:r>
            <a:r>
              <a:rPr lang="ru-RU" sz="2000" dirty="0" err="1"/>
              <a:t>лять</a:t>
            </a:r>
            <a:r>
              <a:rPr lang="ru-RU" sz="2000" dirty="0"/>
              <a:t> о помощи, ум...</a:t>
            </a:r>
            <a:r>
              <a:rPr lang="ru-RU" sz="2000" dirty="0" err="1"/>
              <a:t>лять</a:t>
            </a:r>
            <a:r>
              <a:rPr lang="ru-RU" sz="2000" dirty="0"/>
              <a:t> достоинства, </a:t>
            </a:r>
            <a:r>
              <a:rPr lang="ru-RU" sz="2000" dirty="0" err="1"/>
              <a:t>зач</a:t>
            </a:r>
            <a:r>
              <a:rPr lang="ru-RU" sz="2000" dirty="0"/>
              <a:t>...</a:t>
            </a:r>
            <a:r>
              <a:rPr lang="ru-RU" sz="2000" dirty="0" err="1"/>
              <a:t>рованный</a:t>
            </a:r>
            <a:r>
              <a:rPr lang="ru-RU" sz="2000" dirty="0"/>
              <a:t> взгляд, </a:t>
            </a:r>
            <a:r>
              <a:rPr lang="ru-RU" sz="2000" dirty="0" err="1"/>
              <a:t>обн</a:t>
            </a:r>
            <a:r>
              <a:rPr lang="ru-RU" sz="2000" dirty="0"/>
              <a:t>...</a:t>
            </a:r>
            <a:r>
              <a:rPr lang="ru-RU" sz="2000" dirty="0" err="1"/>
              <a:t>влённый</a:t>
            </a:r>
            <a:r>
              <a:rPr lang="ru-RU" sz="2000" dirty="0"/>
              <a:t> дом, р...</a:t>
            </a:r>
            <a:r>
              <a:rPr lang="ru-RU" sz="2000" dirty="0" err="1"/>
              <a:t>ждённый</a:t>
            </a:r>
            <a:r>
              <a:rPr lang="ru-RU" sz="2000" dirty="0"/>
              <a:t> в деревне, выт...</a:t>
            </a:r>
            <a:r>
              <a:rPr lang="ru-RU" sz="2000" dirty="0" err="1"/>
              <a:t>сненный</a:t>
            </a:r>
            <a:r>
              <a:rPr lang="ru-RU" sz="2000" dirty="0"/>
              <a:t> из толпы, выт...</a:t>
            </a:r>
            <a:r>
              <a:rPr lang="ru-RU" sz="2000" dirty="0" err="1"/>
              <a:t>сненный</a:t>
            </a:r>
            <a:r>
              <a:rPr lang="ru-RU" sz="2000" dirty="0"/>
              <a:t> рисунок, ч...</a:t>
            </a:r>
            <a:r>
              <a:rPr lang="ru-RU" sz="2000" dirty="0" err="1"/>
              <a:t>стота</a:t>
            </a:r>
            <a:r>
              <a:rPr lang="ru-RU" sz="2000" dirty="0"/>
              <a:t> колебаний, ч...</a:t>
            </a:r>
            <a:r>
              <a:rPr lang="ru-RU" sz="2000" dirty="0" err="1"/>
              <a:t>стота</a:t>
            </a:r>
            <a:r>
              <a:rPr lang="ru-RU" sz="2000" dirty="0"/>
              <a:t> русского языка, </a:t>
            </a:r>
            <a:r>
              <a:rPr lang="ru-RU" sz="2000" dirty="0" err="1"/>
              <a:t>посв</a:t>
            </a:r>
            <a:r>
              <a:rPr lang="ru-RU" sz="2000" dirty="0"/>
              <a:t>...</a:t>
            </a:r>
            <a:r>
              <a:rPr lang="ru-RU" sz="2000" dirty="0" err="1"/>
              <a:t>тить</a:t>
            </a:r>
            <a:r>
              <a:rPr lang="ru-RU" sz="2000" dirty="0"/>
              <a:t> жизнь, </a:t>
            </a:r>
            <a:r>
              <a:rPr lang="ru-RU" sz="2000" dirty="0" err="1"/>
              <a:t>посв</a:t>
            </a:r>
            <a:r>
              <a:rPr lang="ru-RU" sz="2000" dirty="0"/>
              <a:t>...</a:t>
            </a:r>
            <a:r>
              <a:rPr lang="ru-RU" sz="2000" dirty="0" err="1"/>
              <a:t>тить</a:t>
            </a:r>
            <a:r>
              <a:rPr lang="ru-RU" sz="2000" dirty="0"/>
              <a:t> фонариком</a:t>
            </a:r>
          </a:p>
        </p:txBody>
      </p:sp>
    </p:spTree>
    <p:extLst>
      <p:ext uri="{BB962C8B-B14F-4D97-AF65-F5344CB8AC3E}">
        <p14:creationId xmlns:p14="http://schemas.microsoft.com/office/powerpoint/2010/main" val="5197523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22705B1-6832-4D39-B206-02D8C7BC06D6}"/>
              </a:ext>
            </a:extLst>
          </p:cNvPr>
          <p:cNvSpPr txBox="1"/>
          <p:nvPr/>
        </p:nvSpPr>
        <p:spPr>
          <a:xfrm>
            <a:off x="1614196" y="598563"/>
            <a:ext cx="933994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800" dirty="0"/>
              <a:t>Ч...</a:t>
            </a:r>
            <a:r>
              <a:rPr lang="ru-RU" sz="2800" dirty="0" err="1"/>
              <a:t>рствый</a:t>
            </a:r>
            <a:r>
              <a:rPr lang="ru-RU" sz="2800" dirty="0"/>
              <a:t> человек, раствор щ...</a:t>
            </a:r>
            <a:r>
              <a:rPr lang="ru-RU" sz="2800" dirty="0" err="1"/>
              <a:t>лочи</a:t>
            </a:r>
            <a:r>
              <a:rPr lang="ru-RU" sz="2800" dirty="0"/>
              <a:t>, окраинная </a:t>
            </a:r>
            <a:r>
              <a:rPr lang="ru-RU" sz="2800" dirty="0" err="1"/>
              <a:t>трущ</a:t>
            </a:r>
            <a:r>
              <a:rPr lang="ru-RU" sz="2800" dirty="0"/>
              <a:t>...ба, увидеть </a:t>
            </a:r>
            <a:r>
              <a:rPr lang="ru-RU" sz="2800" dirty="0" err="1"/>
              <a:t>зайч</a:t>
            </a:r>
            <a:r>
              <a:rPr lang="ru-RU" sz="2800" dirty="0"/>
              <a:t>..</a:t>
            </a:r>
            <a:r>
              <a:rPr lang="ru-RU" sz="2800" dirty="0" err="1"/>
              <a:t>нка</a:t>
            </a:r>
            <a:r>
              <a:rPr lang="ru-RU" sz="2800" dirty="0"/>
              <a:t>, стесняться </a:t>
            </a:r>
            <a:r>
              <a:rPr lang="ru-RU" sz="2800" dirty="0" err="1"/>
              <a:t>чуж</a:t>
            </a:r>
            <a:r>
              <a:rPr lang="ru-RU" sz="2800" dirty="0"/>
              <a:t>..го человека, машина с </a:t>
            </a:r>
            <a:r>
              <a:rPr lang="ru-RU" sz="2800" dirty="0" err="1"/>
              <a:t>кирпич..м</a:t>
            </a:r>
            <a:r>
              <a:rPr lang="ru-RU" sz="2800" dirty="0"/>
              <a:t>, деревянный </a:t>
            </a:r>
            <a:r>
              <a:rPr lang="ru-RU" sz="2800" dirty="0" err="1"/>
              <a:t>боч</a:t>
            </a:r>
            <a:r>
              <a:rPr lang="ru-RU" sz="2800" dirty="0"/>
              <a:t>..нок, тонкая </a:t>
            </a:r>
            <a:r>
              <a:rPr lang="ru-RU" sz="2800" dirty="0" err="1"/>
              <a:t>беч</a:t>
            </a:r>
            <a:r>
              <a:rPr lang="ru-RU" sz="2800" dirty="0"/>
              <a:t>...</a:t>
            </a:r>
            <a:r>
              <a:rPr lang="ru-RU" sz="2800" dirty="0" err="1"/>
              <a:t>вка</a:t>
            </a:r>
            <a:r>
              <a:rPr lang="ru-RU" sz="2800" dirty="0"/>
              <a:t>, румяные щ...</a:t>
            </a:r>
            <a:r>
              <a:rPr lang="ru-RU" sz="2800" dirty="0" err="1"/>
              <a:t>ки</a:t>
            </a:r>
            <a:r>
              <a:rPr lang="ru-RU" sz="2800" dirty="0"/>
              <a:t>, </a:t>
            </a:r>
            <a:r>
              <a:rPr lang="ru-RU" sz="2800" dirty="0" err="1"/>
              <a:t>прибереж</a:t>
            </a:r>
            <a:r>
              <a:rPr lang="ru-RU" sz="2800" dirty="0"/>
              <a:t>...т к завтраку, </a:t>
            </a:r>
            <a:r>
              <a:rPr lang="ru-RU" sz="2800" dirty="0" err="1"/>
              <a:t>отвлеч</a:t>
            </a:r>
            <a:r>
              <a:rPr lang="ru-RU" sz="2800" dirty="0"/>
              <a:t>...т от дела, свеж...го хлеба, </a:t>
            </a:r>
            <a:r>
              <a:rPr lang="ru-RU" sz="2800" dirty="0" err="1"/>
              <a:t>обош</a:t>
            </a:r>
            <a:r>
              <a:rPr lang="ru-RU" sz="2800" dirty="0"/>
              <a:t>...л на лыжне, ш...в на брюках, ш...</a:t>
            </a:r>
            <a:r>
              <a:rPr lang="ru-RU" sz="2800" dirty="0" err="1"/>
              <a:t>рох</a:t>
            </a:r>
            <a:r>
              <a:rPr lang="ru-RU" sz="2800" dirty="0"/>
              <a:t> в кустах, этаж...м выше, ч...</a:t>
            </a:r>
            <a:r>
              <a:rPr lang="ru-RU" sz="2800" dirty="0" err="1"/>
              <a:t>рные</a:t>
            </a:r>
            <a:r>
              <a:rPr lang="ru-RU" sz="2800" dirty="0"/>
              <a:t> нивы, ш...</a:t>
            </a:r>
            <a:r>
              <a:rPr lang="ru-RU" sz="2800" dirty="0" err="1"/>
              <a:t>лковым</a:t>
            </a:r>
            <a:r>
              <a:rPr lang="ru-RU" sz="2800" dirty="0"/>
              <a:t> ковром, тихим ш...потом, ж..</a:t>
            </a:r>
            <a:r>
              <a:rPr lang="ru-RU" sz="2800" dirty="0" err="1"/>
              <a:t>лтый</a:t>
            </a:r>
            <a:r>
              <a:rPr lang="ru-RU" sz="2800" dirty="0"/>
              <a:t> свет, тяж...лые капли, ш...</a:t>
            </a:r>
            <a:r>
              <a:rPr lang="ru-RU" sz="2800" dirty="0" err="1"/>
              <a:t>коладные</a:t>
            </a:r>
            <a:r>
              <a:rPr lang="ru-RU" sz="2800" dirty="0"/>
              <a:t> конфеты, хороший ш...</a:t>
            </a:r>
            <a:r>
              <a:rPr lang="ru-RU" sz="2800" dirty="0" err="1"/>
              <a:t>фёр</a:t>
            </a:r>
            <a:r>
              <a:rPr lang="ru-RU" sz="2800" dirty="0"/>
              <a:t>, крупные ж...луди, посадил крыж...вник, железная щ...</a:t>
            </a:r>
            <a:r>
              <a:rPr lang="ru-RU" sz="2800" dirty="0" err="1"/>
              <a:t>тка</a:t>
            </a:r>
            <a:r>
              <a:rPr lang="ru-RU" sz="2800" dirty="0"/>
              <a:t>, ш...л по шоссе, </a:t>
            </a:r>
            <a:r>
              <a:rPr lang="ru-RU" sz="2800" dirty="0" err="1"/>
              <a:t>больш</a:t>
            </a:r>
            <a:r>
              <a:rPr lang="ru-RU" sz="2800" dirty="0"/>
              <a:t>..й </a:t>
            </a:r>
            <a:r>
              <a:rPr lang="ru-RU" sz="2800" dirty="0" err="1"/>
              <a:t>обж</a:t>
            </a:r>
            <a:r>
              <a:rPr lang="ru-RU" sz="2800" dirty="0"/>
              <a:t>...</a:t>
            </a:r>
            <a:r>
              <a:rPr lang="ru-RU" sz="2800" dirty="0" err="1"/>
              <a:t>ра</a:t>
            </a:r>
            <a:r>
              <a:rPr lang="ru-RU" sz="2800" dirty="0"/>
              <a:t>, полный </a:t>
            </a:r>
            <a:r>
              <a:rPr lang="ru-RU" sz="2800" dirty="0" err="1"/>
              <a:t>расч</a:t>
            </a:r>
            <a:r>
              <a:rPr lang="ru-RU" sz="2800" dirty="0"/>
              <a:t>...т, ж...</a:t>
            </a:r>
            <a:r>
              <a:rPr lang="ru-RU" sz="2800" dirty="0" err="1"/>
              <a:t>сткое</a:t>
            </a:r>
            <a:r>
              <a:rPr lang="ru-RU" sz="2800" dirty="0"/>
              <a:t> сиденье, ч...</a:t>
            </a:r>
            <a:r>
              <a:rPr lang="ru-RU" sz="2800" dirty="0" err="1"/>
              <a:t>ткий</a:t>
            </a:r>
            <a:r>
              <a:rPr lang="ru-RU" sz="2800" dirty="0"/>
              <a:t> контур, красивая прич...</a:t>
            </a:r>
            <a:r>
              <a:rPr lang="ru-RU" sz="2800" dirty="0" err="1"/>
              <a:t>ска</a:t>
            </a:r>
            <a:r>
              <a:rPr lang="ru-RU" sz="2800" dirty="0"/>
              <a:t>, маленькая щ...</a:t>
            </a:r>
            <a:r>
              <a:rPr lang="ru-RU" sz="2800" dirty="0" err="1"/>
              <a:t>лка</a:t>
            </a:r>
            <a:r>
              <a:rPr lang="ru-RU" sz="2800" dirty="0"/>
              <a:t>, умелый ж...</a:t>
            </a:r>
            <a:r>
              <a:rPr lang="ru-RU" sz="2800" dirty="0" err="1"/>
              <a:t>нглёр</a:t>
            </a:r>
            <a:r>
              <a:rPr lang="ru-RU" sz="2800" dirty="0"/>
              <a:t>, мягкая ш...</a:t>
            </a:r>
            <a:r>
              <a:rPr lang="ru-RU" sz="2800" dirty="0" err="1"/>
              <a:t>рстка</a:t>
            </a:r>
            <a:r>
              <a:rPr lang="ru-RU" sz="2800" dirty="0"/>
              <a:t>, узкий ж...лоб, </a:t>
            </a:r>
            <a:r>
              <a:rPr lang="ru-RU" sz="2800" dirty="0" err="1"/>
              <a:t>прож</a:t>
            </a:r>
            <a:r>
              <a:rPr lang="ru-RU" sz="2800" dirty="0"/>
              <a:t>...</a:t>
            </a:r>
            <a:r>
              <a:rPr lang="ru-RU" sz="2800" dirty="0" err="1"/>
              <a:t>рливый</a:t>
            </a:r>
            <a:r>
              <a:rPr lang="ru-RU" sz="2800" dirty="0"/>
              <a:t> птенец, </a:t>
            </a:r>
          </a:p>
        </p:txBody>
      </p:sp>
    </p:spTree>
    <p:extLst>
      <p:ext uri="{BB962C8B-B14F-4D97-AF65-F5344CB8AC3E}">
        <p14:creationId xmlns:p14="http://schemas.microsoft.com/office/powerpoint/2010/main" val="11388141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8A9E04F-96D9-4DC7-9D0F-55DC105AF8FA}"/>
              </a:ext>
            </a:extLst>
          </p:cNvPr>
          <p:cNvSpPr txBox="1"/>
          <p:nvPr/>
        </p:nvSpPr>
        <p:spPr>
          <a:xfrm>
            <a:off x="1511559" y="1181126"/>
            <a:ext cx="947057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Бекас...</a:t>
            </a:r>
            <a:r>
              <a:rPr lang="ru-RU" sz="2400" dirty="0" err="1"/>
              <a:t>ный</a:t>
            </a:r>
            <a:r>
              <a:rPr lang="ru-RU" sz="2400" dirty="0"/>
              <a:t>, комар...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льв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орл</a:t>
            </a:r>
            <a:r>
              <a:rPr lang="ru-RU" sz="2400" dirty="0"/>
              <a:t>...</a:t>
            </a:r>
            <a:r>
              <a:rPr lang="ru-RU" sz="2400" dirty="0" err="1"/>
              <a:t>ый</a:t>
            </a:r>
            <a:r>
              <a:rPr lang="ru-RU" sz="2400" dirty="0"/>
              <a:t>, перепел...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петуш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сокол...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тетереви</a:t>
            </a:r>
            <a:r>
              <a:rPr lang="ru-RU" sz="2400" dirty="0"/>
              <a:t>...</a:t>
            </a:r>
            <a:r>
              <a:rPr lang="ru-RU" sz="2400" dirty="0" err="1"/>
              <a:t>ый</a:t>
            </a:r>
            <a:r>
              <a:rPr lang="ru-RU" sz="2400" dirty="0"/>
              <a:t>, ястреб...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воробь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глухар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голуб...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гус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звер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журавл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лебед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собол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соловь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шмел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грач...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мыш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ос...</a:t>
            </a:r>
            <a:r>
              <a:rPr lang="ru-RU" sz="2400" dirty="0" err="1"/>
              <a:t>ный</a:t>
            </a:r>
            <a:r>
              <a:rPr lang="ru-RU" sz="2400" dirty="0"/>
              <a:t>, пчел...</a:t>
            </a:r>
            <a:r>
              <a:rPr lang="ru-RU" sz="2400" dirty="0" err="1"/>
              <a:t>ный</a:t>
            </a:r>
            <a:r>
              <a:rPr lang="ru-RU" sz="2400" dirty="0"/>
              <a:t>, сов...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ут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лошад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зме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нефт</a:t>
            </a:r>
            <a:r>
              <a:rPr lang="ru-RU" sz="2400" dirty="0"/>
              <a:t>...ной, </a:t>
            </a:r>
            <a:r>
              <a:rPr lang="ru-RU" sz="2400" dirty="0" err="1"/>
              <a:t>земл</a:t>
            </a:r>
            <a:r>
              <a:rPr lang="ru-RU" sz="2400" dirty="0"/>
              <a:t>...ной, </a:t>
            </a:r>
            <a:r>
              <a:rPr lang="ru-RU" sz="2400" dirty="0" err="1"/>
              <a:t>стекл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трав...ной, </a:t>
            </a:r>
            <a:r>
              <a:rPr lang="ru-RU" sz="2400" dirty="0" err="1"/>
              <a:t>кост</a:t>
            </a:r>
            <a:r>
              <a:rPr lang="ru-RU" sz="2400" dirty="0"/>
              <a:t>...ной, торф...ной, слюд...ной, кож...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полотн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конопл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олов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глин...</a:t>
            </a:r>
            <a:r>
              <a:rPr lang="ru-RU" sz="2400" dirty="0" err="1"/>
              <a:t>ный</a:t>
            </a:r>
            <a:r>
              <a:rPr lang="ru-RU" sz="2400" dirty="0"/>
              <a:t>, берест...ной, вод...ной, жест...ной, лед...ной, </a:t>
            </a:r>
            <a:r>
              <a:rPr lang="ru-RU" sz="2400" dirty="0" err="1"/>
              <a:t>льн</a:t>
            </a:r>
            <a:r>
              <a:rPr lang="ru-RU" sz="2400" dirty="0"/>
              <a:t>...ной, </a:t>
            </a:r>
            <a:r>
              <a:rPr lang="ru-RU" sz="2400" dirty="0" err="1"/>
              <a:t>песч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дерев..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рж</a:t>
            </a:r>
            <a:r>
              <a:rPr lang="ru-RU" sz="2400" dirty="0"/>
              <a:t>...ной, </a:t>
            </a:r>
            <a:r>
              <a:rPr lang="ru-RU" sz="2400" dirty="0" err="1"/>
              <a:t>овс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серебр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шерст</a:t>
            </a:r>
            <a:r>
              <a:rPr lang="ru-RU" sz="2400" dirty="0"/>
              <a:t>...</a:t>
            </a:r>
            <a:r>
              <a:rPr lang="ru-RU" sz="2400" dirty="0" err="1"/>
              <a:t>яной</a:t>
            </a:r>
            <a:r>
              <a:rPr lang="ru-RU" sz="2400" dirty="0"/>
              <a:t>, ветр...ной, глин...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нефт</a:t>
            </a:r>
            <a:r>
              <a:rPr lang="ru-RU" sz="2400" dirty="0"/>
              <a:t>...ной; обществ...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ремесл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 обед...</a:t>
            </a:r>
            <a:r>
              <a:rPr lang="ru-RU" sz="2400" dirty="0" err="1"/>
              <a:t>ный</a:t>
            </a:r>
            <a:r>
              <a:rPr lang="ru-RU" sz="2400" dirty="0"/>
              <a:t>, торжеств...</a:t>
            </a:r>
            <a:r>
              <a:rPr lang="ru-RU" sz="2400" dirty="0" err="1"/>
              <a:t>ный</a:t>
            </a:r>
            <a:r>
              <a:rPr lang="ru-RU" sz="2400" dirty="0"/>
              <a:t>, отечестве...</a:t>
            </a:r>
            <a:r>
              <a:rPr lang="ru-RU" sz="2400" dirty="0" err="1"/>
              <a:t>ный</a:t>
            </a:r>
            <a:r>
              <a:rPr lang="ru-RU" sz="2400" dirty="0"/>
              <a:t>, </a:t>
            </a:r>
            <a:r>
              <a:rPr lang="ru-RU" sz="2400" dirty="0" err="1"/>
              <a:t>огн</a:t>
            </a:r>
            <a:r>
              <a:rPr lang="ru-RU" sz="2400" dirty="0"/>
              <a:t>...</a:t>
            </a:r>
            <a:r>
              <a:rPr lang="ru-RU" sz="2400" dirty="0" err="1"/>
              <a:t>ный</a:t>
            </a:r>
            <a:r>
              <a:rPr lang="ru-RU" sz="2400" dirty="0"/>
              <a:t>,</a:t>
            </a:r>
          </a:p>
        </p:txBody>
      </p:sp>
    </p:spTree>
    <p:extLst>
      <p:ext uri="{BB962C8B-B14F-4D97-AF65-F5344CB8AC3E}">
        <p14:creationId xmlns:p14="http://schemas.microsoft.com/office/powerpoint/2010/main" val="2226086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1B7A789-7423-4DA8-A98B-A26014E6DDD0}"/>
              </a:ext>
            </a:extLst>
          </p:cNvPr>
          <p:cNvSpPr txBox="1"/>
          <p:nvPr/>
        </p:nvSpPr>
        <p:spPr>
          <a:xfrm>
            <a:off x="1659294" y="946400"/>
            <a:ext cx="887341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Как н...наивны, трудно н...верить им; как н... наказывай, а н...выйдет толку; как н... старался, н...чего н...помогало; как н...нюхал воздух, н...какого запаха н...ощущал; н...способен давать какие бы то н...было ответы спит как н...в чём н...бывало; куда только судьба н...гоняла меня; во что бы то н...стало; </a:t>
            </a:r>
            <a:r>
              <a:rPr lang="ru-RU" sz="2400" dirty="0" err="1"/>
              <a:t>окл</a:t>
            </a:r>
            <a:r>
              <a:rPr lang="ru-RU" sz="2400" dirty="0"/>
              <a:t>... </a:t>
            </a:r>
            <a:r>
              <a:rPr lang="ru-RU" sz="2400" dirty="0" err="1"/>
              <a:t>ветали</a:t>
            </a:r>
            <a:r>
              <a:rPr lang="ru-RU" sz="2400" dirty="0"/>
              <a:t> н...за что н... про что; боль н...при чём; н...то вой, н...то на визг, н...то ворчанье; н...мог н...любить людей; н...слуху н...духу; как захохочет н...с того н... с сего; н...мог н...обратить внимания; н...мог н...упасть; н...раз платил; н...разу н...улыбнулся; помощи н...откуда ждать н... приходилось; поедет н...кто иной, как друг; н...где н...воспитывался, н... н...когда н...где н...учился</a:t>
            </a:r>
          </a:p>
        </p:txBody>
      </p:sp>
    </p:spTree>
    <p:extLst>
      <p:ext uri="{BB962C8B-B14F-4D97-AF65-F5344CB8AC3E}">
        <p14:creationId xmlns:p14="http://schemas.microsoft.com/office/powerpoint/2010/main" val="3564366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8E7B879-7B5B-441A-8D08-AA322C978544}"/>
              </a:ext>
            </a:extLst>
          </p:cNvPr>
          <p:cNvSpPr txBox="1"/>
          <p:nvPr/>
        </p:nvSpPr>
        <p:spPr>
          <a:xfrm>
            <a:off x="1520889" y="868264"/>
            <a:ext cx="8882743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Ход...т по кругу, обид...т друга, </a:t>
            </a:r>
            <a:r>
              <a:rPr lang="ru-RU" sz="2400" dirty="0" err="1"/>
              <a:t>довер</a:t>
            </a:r>
            <a:r>
              <a:rPr lang="ru-RU" sz="2400" dirty="0"/>
              <a:t>...т тайну, полет...т к небу, </a:t>
            </a:r>
            <a:r>
              <a:rPr lang="ru-RU" sz="2400" dirty="0" err="1"/>
              <a:t>терп</a:t>
            </a:r>
            <a:r>
              <a:rPr lang="ru-RU" sz="2400" dirty="0"/>
              <a:t>...т крах, </a:t>
            </a:r>
            <a:r>
              <a:rPr lang="ru-RU" sz="2400" dirty="0" err="1"/>
              <a:t>задерж</a:t>
            </a:r>
            <a:r>
              <a:rPr lang="ru-RU" sz="2400" dirty="0"/>
              <a:t>...т дыхание, се...т дождь, отпил...т доску, </a:t>
            </a:r>
            <a:r>
              <a:rPr lang="ru-RU" sz="2400" dirty="0" err="1"/>
              <a:t>езд</a:t>
            </a:r>
            <a:r>
              <a:rPr lang="ru-RU" sz="2400" dirty="0"/>
              <a:t>...т на велосипеде, бор...</a:t>
            </a:r>
            <a:r>
              <a:rPr lang="ru-RU" sz="2400" dirty="0" err="1"/>
              <a:t>тся</a:t>
            </a:r>
            <a:r>
              <a:rPr lang="ru-RU" sz="2400" dirty="0"/>
              <a:t> с болезнью, стел...т постель, плугом </a:t>
            </a:r>
            <a:r>
              <a:rPr lang="ru-RU" sz="2400" dirty="0" err="1"/>
              <a:t>паш</a:t>
            </a:r>
            <a:r>
              <a:rPr lang="ru-RU" sz="2400" dirty="0"/>
              <a:t>...т, жерновами мел...т, топором руб...т, глазами смотр...т, быстро, </a:t>
            </a:r>
            <a:r>
              <a:rPr lang="ru-RU" sz="2400" dirty="0" err="1"/>
              <a:t>вскоч</a:t>
            </a:r>
            <a:r>
              <a:rPr lang="ru-RU" sz="2400" dirty="0"/>
              <a:t>...т, сто...</a:t>
            </a:r>
            <a:r>
              <a:rPr lang="ru-RU" sz="2400" dirty="0" err="1"/>
              <a:t>шь</a:t>
            </a:r>
            <a:r>
              <a:rPr lang="ru-RU" sz="2400" dirty="0"/>
              <a:t> у порога, </a:t>
            </a:r>
            <a:r>
              <a:rPr lang="ru-RU" sz="2400" dirty="0" err="1"/>
              <a:t>гляд</a:t>
            </a:r>
            <a:r>
              <a:rPr lang="ru-RU" sz="2400" dirty="0"/>
              <a:t>...</a:t>
            </a:r>
            <a:r>
              <a:rPr lang="ru-RU" sz="2400" dirty="0" err="1"/>
              <a:t>шь</a:t>
            </a:r>
            <a:r>
              <a:rPr lang="ru-RU" sz="2400" dirty="0"/>
              <a:t> в окно, </a:t>
            </a:r>
            <a:r>
              <a:rPr lang="ru-RU" sz="2400" dirty="0" err="1"/>
              <a:t>сид</a:t>
            </a:r>
            <a:r>
              <a:rPr lang="ru-RU" sz="2400" dirty="0"/>
              <a:t>...</a:t>
            </a:r>
            <a:r>
              <a:rPr lang="ru-RU" sz="2400" dirty="0" err="1"/>
              <a:t>шь</a:t>
            </a:r>
            <a:r>
              <a:rPr lang="ru-RU" sz="2400" dirty="0"/>
              <a:t> на порожке, лет...</a:t>
            </a:r>
            <a:r>
              <a:rPr lang="ru-RU" sz="2400" dirty="0" err="1"/>
              <a:t>шь</a:t>
            </a:r>
            <a:r>
              <a:rPr lang="ru-RU" sz="2400" dirty="0"/>
              <a:t> высоко, </a:t>
            </a:r>
            <a:r>
              <a:rPr lang="ru-RU" sz="2400" dirty="0" err="1"/>
              <a:t>выбь</a:t>
            </a:r>
            <a:r>
              <a:rPr lang="ru-RU" sz="2400" dirty="0"/>
              <a:t>...те ковёр, </a:t>
            </a:r>
            <a:r>
              <a:rPr lang="ru-RU" sz="2400" dirty="0" err="1"/>
              <a:t>выгляд</a:t>
            </a:r>
            <a:r>
              <a:rPr lang="ru-RU" sz="2400" dirty="0"/>
              <a:t>...те хорошо, выгон...те корову, нагор...т свеча, </a:t>
            </a:r>
            <a:r>
              <a:rPr lang="ru-RU" sz="2400" dirty="0" err="1"/>
              <a:t>выдерж</a:t>
            </a:r>
            <a:r>
              <a:rPr lang="ru-RU" sz="2400" dirty="0"/>
              <a:t>...те экзамен, </a:t>
            </a:r>
            <a:r>
              <a:rPr lang="ru-RU" sz="2400" dirty="0" err="1"/>
              <a:t>выжж</a:t>
            </a:r>
            <a:r>
              <a:rPr lang="ru-RU" sz="2400" dirty="0"/>
              <a:t>...т узор, лёгкими </a:t>
            </a:r>
            <a:r>
              <a:rPr lang="ru-RU" sz="2400" dirty="0" err="1"/>
              <a:t>дыш</a:t>
            </a:r>
            <a:r>
              <a:rPr lang="ru-RU" sz="2400" dirty="0"/>
              <a:t>...т, утюгом глад...т, ушами </a:t>
            </a:r>
            <a:r>
              <a:rPr lang="ru-RU" sz="2400" dirty="0" err="1"/>
              <a:t>слыш</a:t>
            </a:r>
            <a:r>
              <a:rPr lang="ru-RU" sz="2400" dirty="0"/>
              <a:t>...т, воробьи чирика...т, ворона </a:t>
            </a:r>
            <a:r>
              <a:rPr lang="ru-RU" sz="2400" dirty="0" err="1"/>
              <a:t>карка</a:t>
            </a:r>
            <a:r>
              <a:rPr lang="ru-RU" sz="2400" dirty="0"/>
              <a:t>...т, лягушка квака...т, шмель </a:t>
            </a:r>
            <a:r>
              <a:rPr lang="ru-RU" sz="2400" dirty="0" err="1"/>
              <a:t>жужж</a:t>
            </a:r>
            <a:r>
              <a:rPr lang="ru-RU" sz="2400" dirty="0"/>
              <a:t>...т, кот </a:t>
            </a:r>
            <a:r>
              <a:rPr lang="ru-RU" sz="2400" dirty="0" err="1"/>
              <a:t>мурлыч</a:t>
            </a:r>
            <a:r>
              <a:rPr lang="ru-RU" sz="2400" dirty="0"/>
              <a:t>...т, гусь </a:t>
            </a:r>
            <a:r>
              <a:rPr lang="ru-RU" sz="2400" dirty="0" err="1"/>
              <a:t>гогоч</a:t>
            </a:r>
            <a:r>
              <a:rPr lang="ru-RU" sz="2400" dirty="0"/>
              <a:t>...т, кузнечик </a:t>
            </a:r>
            <a:r>
              <a:rPr lang="ru-RU" sz="2400" dirty="0" err="1"/>
              <a:t>стрекоч</a:t>
            </a:r>
            <a:r>
              <a:rPr lang="ru-RU" sz="2400" dirty="0"/>
              <a:t>...т, курица </a:t>
            </a:r>
            <a:r>
              <a:rPr lang="ru-RU" sz="2400" dirty="0" err="1"/>
              <a:t>кудахч</a:t>
            </a:r>
            <a:r>
              <a:rPr lang="ru-RU" sz="2400" dirty="0"/>
              <a:t>...т, уход...</a:t>
            </a:r>
            <a:r>
              <a:rPr lang="ru-RU" sz="2400" dirty="0" err="1"/>
              <a:t>шь</a:t>
            </a:r>
            <a:r>
              <a:rPr lang="ru-RU" sz="2400" dirty="0"/>
              <a:t> из школы, </a:t>
            </a:r>
            <a:r>
              <a:rPr lang="ru-RU" sz="2400" dirty="0" err="1"/>
              <a:t>откро</a:t>
            </a:r>
            <a:r>
              <a:rPr lang="ru-RU" sz="2400" dirty="0"/>
              <a:t>...</a:t>
            </a:r>
            <a:r>
              <a:rPr lang="ru-RU" sz="2400" dirty="0" err="1"/>
              <a:t>шь</a:t>
            </a:r>
            <a:r>
              <a:rPr lang="ru-RU" sz="2400" dirty="0"/>
              <a:t> тетрадь, </a:t>
            </a:r>
            <a:r>
              <a:rPr lang="ru-RU" sz="2400" dirty="0" err="1"/>
              <a:t>спрашива</a:t>
            </a:r>
            <a:r>
              <a:rPr lang="ru-RU" sz="2400" dirty="0"/>
              <a:t>...</a:t>
            </a:r>
            <a:r>
              <a:rPr lang="ru-RU" sz="2400" dirty="0" err="1"/>
              <a:t>шь</a:t>
            </a:r>
            <a:r>
              <a:rPr lang="ru-RU" sz="2400" dirty="0"/>
              <a:t> ответ, </a:t>
            </a:r>
            <a:r>
              <a:rPr lang="ru-RU" sz="2400" dirty="0" err="1"/>
              <a:t>найд</a:t>
            </a:r>
            <a:r>
              <a:rPr lang="ru-RU" sz="2400" dirty="0"/>
              <a:t>...те ручку, уч...т уроки, </a:t>
            </a:r>
            <a:r>
              <a:rPr lang="ru-RU" sz="2400" dirty="0" err="1"/>
              <a:t>муч</a:t>
            </a:r>
            <a:r>
              <a:rPr lang="ru-RU" sz="2400" dirty="0"/>
              <a:t>...т птицу, корм...т рыбок, люб...т конфеты, боле...т от простуды, </a:t>
            </a:r>
            <a:r>
              <a:rPr lang="ru-RU" sz="2400" dirty="0" err="1"/>
              <a:t>здорове</a:t>
            </a:r>
            <a:r>
              <a:rPr lang="ru-RU" sz="2400" dirty="0"/>
              <a:t>...т от занятий спортом, </a:t>
            </a:r>
            <a:r>
              <a:rPr lang="ru-RU" sz="2400" dirty="0" err="1"/>
              <a:t>напиш</a:t>
            </a:r>
            <a:r>
              <a:rPr lang="ru-RU" sz="2400" dirty="0"/>
              <a:t>...</a:t>
            </a:r>
            <a:r>
              <a:rPr lang="ru-RU" sz="2400" dirty="0" err="1"/>
              <a:t>шь</a:t>
            </a:r>
            <a:r>
              <a:rPr lang="ru-RU" sz="2400" dirty="0"/>
              <a:t> пером, не выруб...</a:t>
            </a:r>
            <a:r>
              <a:rPr lang="ru-RU" sz="2400" dirty="0" err="1"/>
              <a:t>шь</a:t>
            </a:r>
            <a:r>
              <a:rPr lang="ru-RU" sz="2400" dirty="0"/>
              <a:t> топором, </a:t>
            </a:r>
            <a:r>
              <a:rPr lang="ru-RU" sz="2400" dirty="0" err="1"/>
              <a:t>хвал</a:t>
            </a:r>
            <a:r>
              <a:rPr lang="ru-RU" sz="2400" dirty="0"/>
              <a:t>...т ответ</a:t>
            </a:r>
          </a:p>
        </p:txBody>
      </p:sp>
    </p:spTree>
    <p:extLst>
      <p:ext uri="{BB962C8B-B14F-4D97-AF65-F5344CB8AC3E}">
        <p14:creationId xmlns:p14="http://schemas.microsoft.com/office/powerpoint/2010/main" val="38318691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E76C627-3D5C-46BF-B1A7-5AAAC05DD5ED}"/>
              </a:ext>
            </a:extLst>
          </p:cNvPr>
          <p:cNvSpPr txBox="1"/>
          <p:nvPr/>
        </p:nvSpPr>
        <p:spPr>
          <a:xfrm>
            <a:off x="1996751" y="358000"/>
            <a:ext cx="853751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2400" dirty="0"/>
              <a:t>Стремился прочитать каждую </a:t>
            </a:r>
            <a:r>
              <a:rPr lang="ru-RU" sz="2400" dirty="0" err="1"/>
              <a:t>появляющ</a:t>
            </a:r>
            <a:r>
              <a:rPr lang="ru-RU" sz="2400" dirty="0"/>
              <a:t>...</a:t>
            </a:r>
            <a:r>
              <a:rPr lang="ru-RU" sz="2400" dirty="0" err="1"/>
              <a:t>юся</a:t>
            </a:r>
            <a:r>
              <a:rPr lang="ru-RU" sz="2400" dirty="0"/>
              <a:t> статью, в </a:t>
            </a:r>
            <a:r>
              <a:rPr lang="ru-RU" sz="2400" dirty="0" err="1"/>
              <a:t>сгустивш</a:t>
            </a:r>
            <a:r>
              <a:rPr lang="ru-RU" sz="2400" dirty="0"/>
              <a:t>...</a:t>
            </a:r>
            <a:r>
              <a:rPr lang="ru-RU" sz="2400" dirty="0" err="1"/>
              <a:t>мся</a:t>
            </a:r>
            <a:r>
              <a:rPr lang="ru-RU" sz="2400" dirty="0"/>
              <a:t> тумане, увидеть сверкающ...ю </a:t>
            </a:r>
            <a:r>
              <a:rPr lang="ru-RU" sz="2400" dirty="0" err="1"/>
              <a:t>снежн</a:t>
            </a:r>
            <a:r>
              <a:rPr lang="ru-RU" sz="2400" dirty="0"/>
              <a:t>...ю вершину, любоваться </a:t>
            </a:r>
            <a:r>
              <a:rPr lang="ru-RU" sz="2400" dirty="0" err="1"/>
              <a:t>бескрайн</a:t>
            </a:r>
            <a:r>
              <a:rPr lang="ru-RU" sz="2400" dirty="0"/>
              <a:t>...м </a:t>
            </a:r>
            <a:r>
              <a:rPr lang="ru-RU" sz="2400" dirty="0" err="1"/>
              <a:t>бушующ</a:t>
            </a:r>
            <a:r>
              <a:rPr lang="ru-RU" sz="2400" dirty="0"/>
              <a:t>...м морем, сообщать о </a:t>
            </a:r>
            <a:r>
              <a:rPr lang="ru-RU" sz="2400" dirty="0" err="1"/>
              <a:t>начавш</a:t>
            </a:r>
            <a:r>
              <a:rPr lang="ru-RU" sz="2400" dirty="0"/>
              <a:t>...</a:t>
            </a:r>
            <a:r>
              <a:rPr lang="ru-RU" sz="2400" dirty="0" err="1"/>
              <a:t>мся</a:t>
            </a:r>
            <a:r>
              <a:rPr lang="ru-RU" sz="2400" dirty="0"/>
              <a:t> шторме, тихо </a:t>
            </a:r>
            <a:r>
              <a:rPr lang="ru-RU" sz="2400" dirty="0" err="1"/>
              <a:t>плетущ</a:t>
            </a:r>
            <a:r>
              <a:rPr lang="ru-RU" sz="2400" dirty="0"/>
              <a:t>...</a:t>
            </a:r>
            <a:r>
              <a:rPr lang="ru-RU" sz="2400" dirty="0" err="1"/>
              <a:t>яся</a:t>
            </a:r>
            <a:r>
              <a:rPr lang="ru-RU" sz="2400" dirty="0"/>
              <a:t> лошадка, </a:t>
            </a:r>
            <a:r>
              <a:rPr lang="ru-RU" sz="2400" dirty="0" err="1"/>
              <a:t>разросш</a:t>
            </a:r>
            <a:r>
              <a:rPr lang="ru-RU" sz="2400" dirty="0"/>
              <a:t>...</a:t>
            </a:r>
            <a:r>
              <a:rPr lang="ru-RU" sz="2400" dirty="0" err="1"/>
              <a:t>йся</a:t>
            </a:r>
            <a:r>
              <a:rPr lang="ru-RU" sz="2400" dirty="0"/>
              <a:t> лесом, на полн...м </a:t>
            </a:r>
            <a:r>
              <a:rPr lang="ru-RU" sz="2400" dirty="0" err="1"/>
              <a:t>лоснящ</a:t>
            </a:r>
            <a:r>
              <a:rPr lang="ru-RU" sz="2400" dirty="0"/>
              <a:t>...</a:t>
            </a:r>
            <a:r>
              <a:rPr lang="ru-RU" sz="2400" dirty="0" err="1"/>
              <a:t>мся</a:t>
            </a:r>
            <a:r>
              <a:rPr lang="ru-RU" sz="2400" dirty="0"/>
              <a:t> лице, выражение </a:t>
            </a:r>
            <a:r>
              <a:rPr lang="ru-RU" sz="2400" dirty="0" err="1"/>
              <a:t>торжественн</a:t>
            </a:r>
            <a:r>
              <a:rPr lang="ru-RU" sz="2400" dirty="0"/>
              <a:t>...й </a:t>
            </a:r>
            <a:r>
              <a:rPr lang="ru-RU" sz="2400" dirty="0" err="1"/>
              <a:t>неподвижност</a:t>
            </a:r>
            <a:r>
              <a:rPr lang="ru-RU" sz="2400" dirty="0"/>
              <a:t>..., в </a:t>
            </a:r>
            <a:r>
              <a:rPr lang="ru-RU" sz="2400" dirty="0" err="1"/>
              <a:t>освещённ</a:t>
            </a:r>
            <a:r>
              <a:rPr lang="ru-RU" sz="2400" dirty="0"/>
              <a:t>...м квадрате, чуть </a:t>
            </a:r>
            <a:r>
              <a:rPr lang="ru-RU" sz="2400" dirty="0" err="1"/>
              <a:t>мелькающ</a:t>
            </a:r>
            <a:r>
              <a:rPr lang="ru-RU" sz="2400" dirty="0"/>
              <a:t>...м огнём, </a:t>
            </a:r>
            <a:r>
              <a:rPr lang="ru-RU" sz="2400" dirty="0" err="1"/>
              <a:t>выходивш</a:t>
            </a:r>
            <a:r>
              <a:rPr lang="ru-RU" sz="2400" dirty="0"/>
              <a:t>...е на галерею окна, под обаянием глубок...й и </a:t>
            </a:r>
            <a:r>
              <a:rPr lang="ru-RU" sz="2400" dirty="0" err="1"/>
              <a:t>искренн</a:t>
            </a:r>
            <a:r>
              <a:rPr lang="ru-RU" sz="2400" dirty="0"/>
              <a:t>...й тоски, </a:t>
            </a:r>
            <a:r>
              <a:rPr lang="ru-RU" sz="2400" dirty="0" err="1"/>
              <a:t>расклее</a:t>
            </a:r>
            <a:r>
              <a:rPr lang="ru-RU" sz="2400" dirty="0"/>
              <a:t>...н...е афиши, о </a:t>
            </a:r>
            <a:r>
              <a:rPr lang="ru-RU" sz="2400" dirty="0" err="1"/>
              <a:t>стелющ</a:t>
            </a:r>
            <a:r>
              <a:rPr lang="ru-RU" sz="2400" dirty="0"/>
              <a:t>...</a:t>
            </a:r>
            <a:r>
              <a:rPr lang="ru-RU" sz="2400" dirty="0" err="1"/>
              <a:t>мся</a:t>
            </a:r>
            <a:r>
              <a:rPr lang="ru-RU" sz="2400" dirty="0"/>
              <a:t> </a:t>
            </a:r>
            <a:r>
              <a:rPr lang="ru-RU" sz="2400" dirty="0" err="1"/>
              <a:t>растени</a:t>
            </a:r>
            <a:r>
              <a:rPr lang="ru-RU" sz="2400" dirty="0"/>
              <a:t>..., сказал о </a:t>
            </a:r>
            <a:r>
              <a:rPr lang="ru-RU" sz="2400" dirty="0" err="1"/>
              <a:t>выполненн</a:t>
            </a:r>
            <a:r>
              <a:rPr lang="ru-RU" sz="2400" dirty="0"/>
              <a:t>...м </a:t>
            </a:r>
            <a:r>
              <a:rPr lang="ru-RU" sz="2400" dirty="0" err="1"/>
              <a:t>задани</a:t>
            </a:r>
            <a:r>
              <a:rPr lang="ru-RU" sz="2400" dirty="0"/>
              <a:t>..., </a:t>
            </a:r>
            <a:r>
              <a:rPr lang="ru-RU" sz="2400" dirty="0" err="1"/>
              <a:t>слышащ</a:t>
            </a:r>
            <a:r>
              <a:rPr lang="ru-RU" sz="2400" dirty="0"/>
              <a:t>...</a:t>
            </a:r>
            <a:r>
              <a:rPr lang="ru-RU" sz="2400" dirty="0" err="1"/>
              <a:t>еся</a:t>
            </a:r>
            <a:r>
              <a:rPr lang="ru-RU" sz="2400" dirty="0"/>
              <a:t> голоса, видели </a:t>
            </a:r>
            <a:r>
              <a:rPr lang="ru-RU" sz="2400" dirty="0" err="1"/>
              <a:t>спеющ</a:t>
            </a:r>
            <a:r>
              <a:rPr lang="ru-RU" sz="2400" dirty="0"/>
              <a:t>...ю клубнику, </a:t>
            </a:r>
            <a:r>
              <a:rPr lang="ru-RU" sz="2400" dirty="0" err="1"/>
              <a:t>тающ</a:t>
            </a:r>
            <a:r>
              <a:rPr lang="ru-RU" sz="2400" dirty="0"/>
              <a:t>...м снегом, </a:t>
            </a:r>
            <a:r>
              <a:rPr lang="ru-RU" sz="2400" dirty="0" err="1"/>
              <a:t>сеющ</a:t>
            </a:r>
            <a:r>
              <a:rPr lang="ru-RU" sz="2400" dirty="0"/>
              <a:t>...</a:t>
            </a:r>
            <a:r>
              <a:rPr lang="ru-RU" sz="2400" dirty="0" err="1"/>
              <a:t>мся</a:t>
            </a:r>
            <a:r>
              <a:rPr lang="ru-RU" sz="2400" dirty="0"/>
              <a:t> дождём, о </a:t>
            </a:r>
            <a:r>
              <a:rPr lang="ru-RU" sz="2400" dirty="0" err="1"/>
              <a:t>строящ</a:t>
            </a:r>
            <a:r>
              <a:rPr lang="ru-RU" sz="2400" dirty="0"/>
              <a:t>...</a:t>
            </a:r>
            <a:r>
              <a:rPr lang="ru-RU" sz="2400" dirty="0" err="1"/>
              <a:t>мся</a:t>
            </a:r>
            <a:r>
              <a:rPr lang="ru-RU" sz="2400" dirty="0"/>
              <a:t> заводе, по не </a:t>
            </a:r>
            <a:r>
              <a:rPr lang="ru-RU" sz="2400" dirty="0" err="1"/>
              <a:t>зависящ</a:t>
            </a:r>
            <a:r>
              <a:rPr lang="ru-RU" sz="2400" dirty="0"/>
              <a:t>...м от нас обстоятельствам, </a:t>
            </a:r>
            <a:r>
              <a:rPr lang="ru-RU" sz="2400" dirty="0" err="1"/>
              <a:t>беспокоящ</a:t>
            </a:r>
            <a:r>
              <a:rPr lang="ru-RU" sz="2400" dirty="0"/>
              <a:t>...</a:t>
            </a:r>
            <a:r>
              <a:rPr lang="ru-RU" sz="2400" dirty="0" err="1"/>
              <a:t>яся</a:t>
            </a:r>
            <a:r>
              <a:rPr lang="ru-RU" sz="2400" dirty="0"/>
              <a:t> о здоровье ребёнка, </a:t>
            </a:r>
            <a:r>
              <a:rPr lang="ru-RU" sz="2400" dirty="0" err="1"/>
              <a:t>мечущ</a:t>
            </a:r>
            <a:r>
              <a:rPr lang="ru-RU" sz="2400" dirty="0"/>
              <a:t>...</a:t>
            </a:r>
            <a:r>
              <a:rPr lang="ru-RU" sz="2400" dirty="0" err="1"/>
              <a:t>йся</a:t>
            </a:r>
            <a:r>
              <a:rPr lang="ru-RU" sz="2400" dirty="0"/>
              <a:t> в жару, в </a:t>
            </a:r>
            <a:r>
              <a:rPr lang="ru-RU" sz="2400" dirty="0" err="1"/>
              <a:t>чернеющ</a:t>
            </a:r>
            <a:r>
              <a:rPr lang="ru-RU" sz="2400" dirty="0"/>
              <a:t>...м лесу, </a:t>
            </a:r>
            <a:r>
              <a:rPr lang="ru-RU" sz="2400" dirty="0" err="1"/>
              <a:t>шумящ</a:t>
            </a:r>
            <a:r>
              <a:rPr lang="ru-RU" sz="2400" dirty="0"/>
              <a:t>...м потоком, </a:t>
            </a:r>
            <a:r>
              <a:rPr lang="ru-RU" sz="2400" dirty="0" err="1"/>
              <a:t>устремляющ</a:t>
            </a:r>
            <a:r>
              <a:rPr lang="ru-RU" sz="2400" dirty="0"/>
              <a:t>...</a:t>
            </a:r>
            <a:r>
              <a:rPr lang="ru-RU" sz="2400" dirty="0" err="1"/>
              <a:t>гося</a:t>
            </a:r>
            <a:r>
              <a:rPr lang="ru-RU" sz="2400" dirty="0"/>
              <a:t> потока, </a:t>
            </a:r>
            <a:r>
              <a:rPr lang="ru-RU" sz="2400" dirty="0" err="1"/>
              <a:t>задымивш</a:t>
            </a:r>
            <a:r>
              <a:rPr lang="ru-RU" sz="2400" dirty="0"/>
              <a:t>...</a:t>
            </a:r>
            <a:r>
              <a:rPr lang="ru-RU" sz="2400" dirty="0" err="1"/>
              <a:t>юся</a:t>
            </a:r>
            <a:r>
              <a:rPr lang="ru-RU" sz="2400" dirty="0"/>
              <a:t> речку, </a:t>
            </a:r>
            <a:r>
              <a:rPr lang="ru-RU" sz="2400" dirty="0" err="1"/>
              <a:t>закрасневш</a:t>
            </a:r>
            <a:r>
              <a:rPr lang="ru-RU" sz="2400" dirty="0"/>
              <a:t>...</a:t>
            </a:r>
            <a:r>
              <a:rPr lang="ru-RU" sz="2400" dirty="0" err="1"/>
              <a:t>еся</a:t>
            </a:r>
            <a:r>
              <a:rPr lang="ru-RU" sz="2400" dirty="0"/>
              <a:t> зори, у волнующ...</a:t>
            </a:r>
            <a:r>
              <a:rPr lang="ru-RU" sz="2400" dirty="0" err="1"/>
              <a:t>гося</a:t>
            </a:r>
            <a:r>
              <a:rPr lang="ru-RU" sz="2400" dirty="0"/>
              <a:t> озера, </a:t>
            </a:r>
            <a:r>
              <a:rPr lang="ru-RU" sz="2400" dirty="0" err="1"/>
              <a:t>колеблющ</a:t>
            </a:r>
            <a:r>
              <a:rPr lang="ru-RU" sz="2400" dirty="0"/>
              <a:t>...</a:t>
            </a:r>
            <a:r>
              <a:rPr lang="ru-RU" sz="2400" dirty="0" err="1"/>
              <a:t>мся</a:t>
            </a:r>
            <a:r>
              <a:rPr lang="ru-RU" sz="2400" dirty="0"/>
              <a:t> ветерком, </a:t>
            </a:r>
            <a:r>
              <a:rPr lang="ru-RU" sz="2400" dirty="0" err="1"/>
              <a:t>встречающ</a:t>
            </a:r>
            <a:r>
              <a:rPr lang="ru-RU" sz="2400" dirty="0"/>
              <a:t>...</a:t>
            </a:r>
            <a:r>
              <a:rPr lang="ru-RU" sz="2400" dirty="0" err="1"/>
              <a:t>мися</a:t>
            </a:r>
            <a:r>
              <a:rPr lang="ru-RU" sz="2400" dirty="0"/>
              <a:t> льдинами</a:t>
            </a:r>
          </a:p>
        </p:txBody>
      </p:sp>
    </p:spTree>
    <p:extLst>
      <p:ext uri="{BB962C8B-B14F-4D97-AF65-F5344CB8AC3E}">
        <p14:creationId xmlns:p14="http://schemas.microsoft.com/office/powerpoint/2010/main" val="20862310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1656</Words>
  <Application>Microsoft Office PowerPoint</Application>
  <PresentationFormat>Широкоэкранный</PresentationFormat>
  <Paragraphs>9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Lenovo</dc:creator>
  <cp:lastModifiedBy>teacher3</cp:lastModifiedBy>
  <cp:revision>3</cp:revision>
  <dcterms:created xsi:type="dcterms:W3CDTF">2020-11-09T12:39:21Z</dcterms:created>
  <dcterms:modified xsi:type="dcterms:W3CDTF">2020-11-16T02:06:10Z</dcterms:modified>
</cp:coreProperties>
</file>