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0"/>
  </p:notesMasterIdLst>
  <p:sldIdLst>
    <p:sldId id="256" r:id="rId2"/>
    <p:sldId id="267" r:id="rId3"/>
    <p:sldId id="259" r:id="rId4"/>
    <p:sldId id="260" r:id="rId5"/>
    <p:sldId id="264" r:id="rId6"/>
    <p:sldId id="263" r:id="rId7"/>
    <p:sldId id="266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E867A3-AE43-4686-9AC5-6BACC8070C0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5F20E1C-CA80-46FC-8025-FB9EE730561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МГРТ</a:t>
          </a:r>
        </a:p>
      </dgm:t>
    </dgm:pt>
    <dgm:pt modelId="{F2A339DD-BCBE-4F74-81F6-8E8B7860418C}" type="parTrans" cxnId="{ED85A090-F56E-4AB4-B201-6A709F193787}">
      <dgm:prSet/>
      <dgm:spPr/>
    </dgm:pt>
    <dgm:pt modelId="{AA25A9C2-2764-4402-9E23-7C6CC5E459F8}" type="sibTrans" cxnId="{ED85A090-F56E-4AB4-B201-6A709F193787}">
      <dgm:prSet/>
      <dgm:spPr/>
    </dgm:pt>
    <dgm:pt modelId="{49B4118F-5F78-41A8-B454-D63C706E79A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Внешняя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торговля</a:t>
          </a:r>
        </a:p>
      </dgm:t>
    </dgm:pt>
    <dgm:pt modelId="{248F3CA8-03D3-486F-9B1A-07B5EB9D9210}" type="parTrans" cxnId="{96C18294-B362-4D88-BDE2-9EA1D369F049}">
      <dgm:prSet/>
      <dgm:spPr/>
    </dgm:pt>
    <dgm:pt modelId="{2A956CED-1AB7-4CCA-9777-B706C59F6E0B}" type="sibTrans" cxnId="{96C18294-B362-4D88-BDE2-9EA1D369F049}">
      <dgm:prSet/>
      <dgm:spPr/>
    </dgm:pt>
    <dgm:pt modelId="{102C267A-BF01-43FD-8074-566F4C84F7F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Обмен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научно-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техническими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знаниями</a:t>
          </a:r>
        </a:p>
      </dgm:t>
    </dgm:pt>
    <dgm:pt modelId="{B6BF003A-262E-4A70-9DCF-289760BE6106}" type="parTrans" cxnId="{2A975E94-02DA-45EE-9FFF-4B85AF114467}">
      <dgm:prSet/>
      <dgm:spPr/>
    </dgm:pt>
    <dgm:pt modelId="{6354910D-CDD4-463F-BBAB-F1E8994E57EB}" type="sibTrans" cxnId="{2A975E94-02DA-45EE-9FFF-4B85AF114467}">
      <dgm:prSet/>
      <dgm:spPr/>
    </dgm:pt>
    <dgm:pt modelId="{7A979696-11F9-4A1E-90CB-8DF73A1FB45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Междуна-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родный</a:t>
          </a:r>
          <a:r>
            <a:rPr kumimoji="0" lang="ru-RU" altLang="ru-RU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туризм</a:t>
          </a:r>
        </a:p>
      </dgm:t>
    </dgm:pt>
    <dgm:pt modelId="{592EF439-906B-4743-B81E-D55328F235D6}" type="parTrans" cxnId="{47EA9128-A501-48BD-9DD4-1E1EAB041750}">
      <dgm:prSet/>
      <dgm:spPr/>
    </dgm:pt>
    <dgm:pt modelId="{3F3FF8F6-7F53-49D2-80B7-091001E3CCCD}" type="sibTrans" cxnId="{47EA9128-A501-48BD-9DD4-1E1EAB041750}">
      <dgm:prSet/>
      <dgm:spPr/>
    </dgm:pt>
    <dgm:pt modelId="{417B4F3F-1D03-4F7A-A9AE-724C054EFB6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Экспорт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капитала</a:t>
          </a:r>
        </a:p>
      </dgm:t>
    </dgm:pt>
    <dgm:pt modelId="{B41FD8CA-4FB7-44A1-945F-A0D11E9ADB6D}" type="parTrans" cxnId="{7B79AB03-77A1-4AD0-AB09-378A794E5875}">
      <dgm:prSet/>
      <dgm:spPr/>
    </dgm:pt>
    <dgm:pt modelId="{F8691C24-292A-4BC8-B5B2-6C63BCFAAE49}" type="sibTrans" cxnId="{7B79AB03-77A1-4AD0-AB09-378A794E5875}">
      <dgm:prSet/>
      <dgm:spPr/>
    </dgm:pt>
    <dgm:pt modelId="{FC495F68-7206-4ED8-9E4D-05C8A21F66FD}" type="pres">
      <dgm:prSet presAssocID="{FCE867A3-AE43-4686-9AC5-6BACC8070C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5052AC-3EDB-458B-8AF4-41B4979489B2}" type="pres">
      <dgm:prSet presAssocID="{15F20E1C-CA80-46FC-8025-FB9EE730561E}" presName="hierRoot1" presStyleCnt="0">
        <dgm:presLayoutVars>
          <dgm:hierBranch/>
        </dgm:presLayoutVars>
      </dgm:prSet>
      <dgm:spPr/>
    </dgm:pt>
    <dgm:pt modelId="{99033E98-6BD2-4B67-8F9E-979E926E5E29}" type="pres">
      <dgm:prSet presAssocID="{15F20E1C-CA80-46FC-8025-FB9EE730561E}" presName="rootComposite1" presStyleCnt="0"/>
      <dgm:spPr/>
    </dgm:pt>
    <dgm:pt modelId="{210B08D9-AAF5-45B3-9B56-20089CAB0F69}" type="pres">
      <dgm:prSet presAssocID="{15F20E1C-CA80-46FC-8025-FB9EE730561E}" presName="rootText1" presStyleLbl="node0" presStyleIdx="0" presStyleCnt="1">
        <dgm:presLayoutVars>
          <dgm:chPref val="3"/>
        </dgm:presLayoutVars>
      </dgm:prSet>
      <dgm:spPr/>
    </dgm:pt>
    <dgm:pt modelId="{FBBB7C11-3E99-4DD6-B904-D9C3B895D659}" type="pres">
      <dgm:prSet presAssocID="{15F20E1C-CA80-46FC-8025-FB9EE730561E}" presName="rootConnector1" presStyleLbl="node1" presStyleIdx="0" presStyleCnt="0"/>
      <dgm:spPr/>
    </dgm:pt>
    <dgm:pt modelId="{668C597E-5B90-4C11-BE61-0EFB419363DE}" type="pres">
      <dgm:prSet presAssocID="{15F20E1C-CA80-46FC-8025-FB9EE730561E}" presName="hierChild2" presStyleCnt="0"/>
      <dgm:spPr/>
    </dgm:pt>
    <dgm:pt modelId="{41FC1A8D-6162-416E-A56A-AC2EC2913F4C}" type="pres">
      <dgm:prSet presAssocID="{248F3CA8-03D3-486F-9B1A-07B5EB9D9210}" presName="Name35" presStyleLbl="parChTrans1D2" presStyleIdx="0" presStyleCnt="4"/>
      <dgm:spPr/>
    </dgm:pt>
    <dgm:pt modelId="{A3DD285D-ACDA-4C51-8FD0-7373801328D9}" type="pres">
      <dgm:prSet presAssocID="{49B4118F-5F78-41A8-B454-D63C706E79A2}" presName="hierRoot2" presStyleCnt="0">
        <dgm:presLayoutVars>
          <dgm:hierBranch/>
        </dgm:presLayoutVars>
      </dgm:prSet>
      <dgm:spPr/>
    </dgm:pt>
    <dgm:pt modelId="{A8C5F953-119F-47A8-9794-F811511EAF0B}" type="pres">
      <dgm:prSet presAssocID="{49B4118F-5F78-41A8-B454-D63C706E79A2}" presName="rootComposite" presStyleCnt="0"/>
      <dgm:spPr/>
    </dgm:pt>
    <dgm:pt modelId="{918CC25F-F33B-458A-9D68-D8E172240AA8}" type="pres">
      <dgm:prSet presAssocID="{49B4118F-5F78-41A8-B454-D63C706E79A2}" presName="rootText" presStyleLbl="node2" presStyleIdx="0" presStyleCnt="4">
        <dgm:presLayoutVars>
          <dgm:chPref val="3"/>
        </dgm:presLayoutVars>
      </dgm:prSet>
      <dgm:spPr/>
    </dgm:pt>
    <dgm:pt modelId="{A5639119-D816-4E70-B2E3-021A15FD37C6}" type="pres">
      <dgm:prSet presAssocID="{49B4118F-5F78-41A8-B454-D63C706E79A2}" presName="rootConnector" presStyleLbl="node2" presStyleIdx="0" presStyleCnt="4"/>
      <dgm:spPr/>
    </dgm:pt>
    <dgm:pt modelId="{583DDC7E-5ED6-4F2A-A5CB-D25D836EA8FE}" type="pres">
      <dgm:prSet presAssocID="{49B4118F-5F78-41A8-B454-D63C706E79A2}" presName="hierChild4" presStyleCnt="0"/>
      <dgm:spPr/>
    </dgm:pt>
    <dgm:pt modelId="{DED2021B-A9D0-4256-A72E-0A29980E1A9E}" type="pres">
      <dgm:prSet presAssocID="{49B4118F-5F78-41A8-B454-D63C706E79A2}" presName="hierChild5" presStyleCnt="0"/>
      <dgm:spPr/>
    </dgm:pt>
    <dgm:pt modelId="{1B04A202-88E9-426E-8B72-06DA5FDE6883}" type="pres">
      <dgm:prSet presAssocID="{B6BF003A-262E-4A70-9DCF-289760BE6106}" presName="Name35" presStyleLbl="parChTrans1D2" presStyleIdx="1" presStyleCnt="4"/>
      <dgm:spPr/>
    </dgm:pt>
    <dgm:pt modelId="{1665C037-7116-4B1D-B8C8-25ABC5756CA6}" type="pres">
      <dgm:prSet presAssocID="{102C267A-BF01-43FD-8074-566F4C84F7F7}" presName="hierRoot2" presStyleCnt="0">
        <dgm:presLayoutVars>
          <dgm:hierBranch/>
        </dgm:presLayoutVars>
      </dgm:prSet>
      <dgm:spPr/>
    </dgm:pt>
    <dgm:pt modelId="{A7359FA8-61A1-489C-B503-0D27F99DEE3A}" type="pres">
      <dgm:prSet presAssocID="{102C267A-BF01-43FD-8074-566F4C84F7F7}" presName="rootComposite" presStyleCnt="0"/>
      <dgm:spPr/>
    </dgm:pt>
    <dgm:pt modelId="{AF13F110-25C1-4572-A5EA-D78EB9171464}" type="pres">
      <dgm:prSet presAssocID="{102C267A-BF01-43FD-8074-566F4C84F7F7}" presName="rootText" presStyleLbl="node2" presStyleIdx="1" presStyleCnt="4">
        <dgm:presLayoutVars>
          <dgm:chPref val="3"/>
        </dgm:presLayoutVars>
      </dgm:prSet>
      <dgm:spPr/>
    </dgm:pt>
    <dgm:pt modelId="{1BBDC913-F6AF-40AD-A4C3-19E82E2CE158}" type="pres">
      <dgm:prSet presAssocID="{102C267A-BF01-43FD-8074-566F4C84F7F7}" presName="rootConnector" presStyleLbl="node2" presStyleIdx="1" presStyleCnt="4"/>
      <dgm:spPr/>
    </dgm:pt>
    <dgm:pt modelId="{C414A828-8413-423A-9B97-C34B82403DC2}" type="pres">
      <dgm:prSet presAssocID="{102C267A-BF01-43FD-8074-566F4C84F7F7}" presName="hierChild4" presStyleCnt="0"/>
      <dgm:spPr/>
    </dgm:pt>
    <dgm:pt modelId="{1E44F510-54D5-4AD2-B4EF-2043AF51FC65}" type="pres">
      <dgm:prSet presAssocID="{102C267A-BF01-43FD-8074-566F4C84F7F7}" presName="hierChild5" presStyleCnt="0"/>
      <dgm:spPr/>
    </dgm:pt>
    <dgm:pt modelId="{6DCF0424-6D29-4C2D-A478-9EF2B1896A19}" type="pres">
      <dgm:prSet presAssocID="{592EF439-906B-4743-B81E-D55328F235D6}" presName="Name35" presStyleLbl="parChTrans1D2" presStyleIdx="2" presStyleCnt="4"/>
      <dgm:spPr/>
    </dgm:pt>
    <dgm:pt modelId="{9FD30DAC-C12A-437F-95B8-4A7042DEEDA4}" type="pres">
      <dgm:prSet presAssocID="{7A979696-11F9-4A1E-90CB-8DF73A1FB453}" presName="hierRoot2" presStyleCnt="0">
        <dgm:presLayoutVars>
          <dgm:hierBranch/>
        </dgm:presLayoutVars>
      </dgm:prSet>
      <dgm:spPr/>
    </dgm:pt>
    <dgm:pt modelId="{6EC1F5B5-07B4-4F4C-809B-B86674E74A1A}" type="pres">
      <dgm:prSet presAssocID="{7A979696-11F9-4A1E-90CB-8DF73A1FB453}" presName="rootComposite" presStyleCnt="0"/>
      <dgm:spPr/>
    </dgm:pt>
    <dgm:pt modelId="{5B9BDF1C-E688-4A47-9417-8A4A85606619}" type="pres">
      <dgm:prSet presAssocID="{7A979696-11F9-4A1E-90CB-8DF73A1FB453}" presName="rootText" presStyleLbl="node2" presStyleIdx="2" presStyleCnt="4">
        <dgm:presLayoutVars>
          <dgm:chPref val="3"/>
        </dgm:presLayoutVars>
      </dgm:prSet>
      <dgm:spPr/>
    </dgm:pt>
    <dgm:pt modelId="{35CE5179-CFD8-48EE-B723-FCD958060F80}" type="pres">
      <dgm:prSet presAssocID="{7A979696-11F9-4A1E-90CB-8DF73A1FB453}" presName="rootConnector" presStyleLbl="node2" presStyleIdx="2" presStyleCnt="4"/>
      <dgm:spPr/>
    </dgm:pt>
    <dgm:pt modelId="{703C6D91-366E-4380-8B39-B668C3B3C7A7}" type="pres">
      <dgm:prSet presAssocID="{7A979696-11F9-4A1E-90CB-8DF73A1FB453}" presName="hierChild4" presStyleCnt="0"/>
      <dgm:spPr/>
    </dgm:pt>
    <dgm:pt modelId="{26EF8D29-2B23-4F5B-8998-BC7CA6F34839}" type="pres">
      <dgm:prSet presAssocID="{7A979696-11F9-4A1E-90CB-8DF73A1FB453}" presName="hierChild5" presStyleCnt="0"/>
      <dgm:spPr/>
    </dgm:pt>
    <dgm:pt modelId="{EA5586BD-9682-4C47-B5E4-E502811B7A8D}" type="pres">
      <dgm:prSet presAssocID="{B41FD8CA-4FB7-44A1-945F-A0D11E9ADB6D}" presName="Name35" presStyleLbl="parChTrans1D2" presStyleIdx="3" presStyleCnt="4"/>
      <dgm:spPr/>
    </dgm:pt>
    <dgm:pt modelId="{D0E404B6-FFD4-4519-B4C9-FC8D3B4F5EC1}" type="pres">
      <dgm:prSet presAssocID="{417B4F3F-1D03-4F7A-A9AE-724C054EFB60}" presName="hierRoot2" presStyleCnt="0">
        <dgm:presLayoutVars>
          <dgm:hierBranch/>
        </dgm:presLayoutVars>
      </dgm:prSet>
      <dgm:spPr/>
    </dgm:pt>
    <dgm:pt modelId="{B47C3B23-B29D-4FED-95AC-4E2EB186B7A8}" type="pres">
      <dgm:prSet presAssocID="{417B4F3F-1D03-4F7A-A9AE-724C054EFB60}" presName="rootComposite" presStyleCnt="0"/>
      <dgm:spPr/>
    </dgm:pt>
    <dgm:pt modelId="{B1C7CA76-BA4A-4625-B294-2003B12120C8}" type="pres">
      <dgm:prSet presAssocID="{417B4F3F-1D03-4F7A-A9AE-724C054EFB60}" presName="rootText" presStyleLbl="node2" presStyleIdx="3" presStyleCnt="4">
        <dgm:presLayoutVars>
          <dgm:chPref val="3"/>
        </dgm:presLayoutVars>
      </dgm:prSet>
      <dgm:spPr/>
    </dgm:pt>
    <dgm:pt modelId="{0EA65477-20D0-47F6-BD35-5B5DFBF95D13}" type="pres">
      <dgm:prSet presAssocID="{417B4F3F-1D03-4F7A-A9AE-724C054EFB60}" presName="rootConnector" presStyleLbl="node2" presStyleIdx="3" presStyleCnt="4"/>
      <dgm:spPr/>
    </dgm:pt>
    <dgm:pt modelId="{FFD89F02-9E7C-4D9E-B36F-774233EFBF22}" type="pres">
      <dgm:prSet presAssocID="{417B4F3F-1D03-4F7A-A9AE-724C054EFB60}" presName="hierChild4" presStyleCnt="0"/>
      <dgm:spPr/>
    </dgm:pt>
    <dgm:pt modelId="{7C51B837-6FE7-4058-97F4-F1717DBF8232}" type="pres">
      <dgm:prSet presAssocID="{417B4F3F-1D03-4F7A-A9AE-724C054EFB60}" presName="hierChild5" presStyleCnt="0"/>
      <dgm:spPr/>
    </dgm:pt>
    <dgm:pt modelId="{9212D818-2CF1-4CEC-875A-15FEC47D8530}" type="pres">
      <dgm:prSet presAssocID="{15F20E1C-CA80-46FC-8025-FB9EE730561E}" presName="hierChild3" presStyleCnt="0"/>
      <dgm:spPr/>
    </dgm:pt>
  </dgm:ptLst>
  <dgm:cxnLst>
    <dgm:cxn modelId="{7B79AB03-77A1-4AD0-AB09-378A794E5875}" srcId="{15F20E1C-CA80-46FC-8025-FB9EE730561E}" destId="{417B4F3F-1D03-4F7A-A9AE-724C054EFB60}" srcOrd="3" destOrd="0" parTransId="{B41FD8CA-4FB7-44A1-945F-A0D11E9ADB6D}" sibTransId="{F8691C24-292A-4BC8-B5B2-6C63BCFAAE49}"/>
    <dgm:cxn modelId="{47EA9128-A501-48BD-9DD4-1E1EAB041750}" srcId="{15F20E1C-CA80-46FC-8025-FB9EE730561E}" destId="{7A979696-11F9-4A1E-90CB-8DF73A1FB453}" srcOrd="2" destOrd="0" parTransId="{592EF439-906B-4743-B81E-D55328F235D6}" sibTransId="{3F3FF8F6-7F53-49D2-80B7-091001E3CCCD}"/>
    <dgm:cxn modelId="{34FC6B64-F591-4C2C-A1DC-FF51AFE479D5}" type="presOf" srcId="{15F20E1C-CA80-46FC-8025-FB9EE730561E}" destId="{210B08D9-AAF5-45B3-9B56-20089CAB0F69}" srcOrd="0" destOrd="0" presId="urn:microsoft.com/office/officeart/2005/8/layout/orgChart1"/>
    <dgm:cxn modelId="{60637B6D-604A-497A-8490-CCEC14CA79EC}" type="presOf" srcId="{FCE867A3-AE43-4686-9AC5-6BACC8070C05}" destId="{FC495F68-7206-4ED8-9E4D-05C8A21F66FD}" srcOrd="0" destOrd="0" presId="urn:microsoft.com/office/officeart/2005/8/layout/orgChart1"/>
    <dgm:cxn modelId="{440C9683-94B2-4723-804D-236152829163}" type="presOf" srcId="{B6BF003A-262E-4A70-9DCF-289760BE6106}" destId="{1B04A202-88E9-426E-8B72-06DA5FDE6883}" srcOrd="0" destOrd="0" presId="urn:microsoft.com/office/officeart/2005/8/layout/orgChart1"/>
    <dgm:cxn modelId="{ED85A090-F56E-4AB4-B201-6A709F193787}" srcId="{FCE867A3-AE43-4686-9AC5-6BACC8070C05}" destId="{15F20E1C-CA80-46FC-8025-FB9EE730561E}" srcOrd="0" destOrd="0" parTransId="{F2A339DD-BCBE-4F74-81F6-8E8B7860418C}" sibTransId="{AA25A9C2-2764-4402-9E23-7C6CC5E459F8}"/>
    <dgm:cxn modelId="{DBB02992-D493-4EA1-B49D-83276CFF1D4F}" type="presOf" srcId="{B41FD8CA-4FB7-44A1-945F-A0D11E9ADB6D}" destId="{EA5586BD-9682-4C47-B5E4-E502811B7A8D}" srcOrd="0" destOrd="0" presId="urn:microsoft.com/office/officeart/2005/8/layout/orgChart1"/>
    <dgm:cxn modelId="{2A975E94-02DA-45EE-9FFF-4B85AF114467}" srcId="{15F20E1C-CA80-46FC-8025-FB9EE730561E}" destId="{102C267A-BF01-43FD-8074-566F4C84F7F7}" srcOrd="1" destOrd="0" parTransId="{B6BF003A-262E-4A70-9DCF-289760BE6106}" sibTransId="{6354910D-CDD4-463F-BBAB-F1E8994E57EB}"/>
    <dgm:cxn modelId="{96C18294-B362-4D88-BDE2-9EA1D369F049}" srcId="{15F20E1C-CA80-46FC-8025-FB9EE730561E}" destId="{49B4118F-5F78-41A8-B454-D63C706E79A2}" srcOrd="0" destOrd="0" parTransId="{248F3CA8-03D3-486F-9B1A-07B5EB9D9210}" sibTransId="{2A956CED-1AB7-4CCA-9777-B706C59F6E0B}"/>
    <dgm:cxn modelId="{7C60C397-10B5-4BAF-B475-DC29023A33ED}" type="presOf" srcId="{102C267A-BF01-43FD-8074-566F4C84F7F7}" destId="{AF13F110-25C1-4572-A5EA-D78EB9171464}" srcOrd="0" destOrd="0" presId="urn:microsoft.com/office/officeart/2005/8/layout/orgChart1"/>
    <dgm:cxn modelId="{EE998D9A-D72E-455C-A6BA-C83205D4DA74}" type="presOf" srcId="{102C267A-BF01-43FD-8074-566F4C84F7F7}" destId="{1BBDC913-F6AF-40AD-A4C3-19E82E2CE158}" srcOrd="1" destOrd="0" presId="urn:microsoft.com/office/officeart/2005/8/layout/orgChart1"/>
    <dgm:cxn modelId="{5F4EABC2-F738-4647-B921-B1D2F5C2993F}" type="presOf" srcId="{592EF439-906B-4743-B81E-D55328F235D6}" destId="{6DCF0424-6D29-4C2D-A478-9EF2B1896A19}" srcOrd="0" destOrd="0" presId="urn:microsoft.com/office/officeart/2005/8/layout/orgChart1"/>
    <dgm:cxn modelId="{F6ECB5C9-9E01-4AFA-8265-CB85747BC4B0}" type="presOf" srcId="{7A979696-11F9-4A1E-90CB-8DF73A1FB453}" destId="{35CE5179-CFD8-48EE-B723-FCD958060F80}" srcOrd="1" destOrd="0" presId="urn:microsoft.com/office/officeart/2005/8/layout/orgChart1"/>
    <dgm:cxn modelId="{14104DD1-C0CC-4378-8A0B-1EB2C5291CE1}" type="presOf" srcId="{417B4F3F-1D03-4F7A-A9AE-724C054EFB60}" destId="{0EA65477-20D0-47F6-BD35-5B5DFBF95D13}" srcOrd="1" destOrd="0" presId="urn:microsoft.com/office/officeart/2005/8/layout/orgChart1"/>
    <dgm:cxn modelId="{5963E7DB-EF83-4E73-9F77-03CFCD3259E9}" type="presOf" srcId="{7A979696-11F9-4A1E-90CB-8DF73A1FB453}" destId="{5B9BDF1C-E688-4A47-9417-8A4A85606619}" srcOrd="0" destOrd="0" presId="urn:microsoft.com/office/officeart/2005/8/layout/orgChart1"/>
    <dgm:cxn modelId="{4E73F3DB-7C78-45D0-84AC-E951B01BA0D5}" type="presOf" srcId="{49B4118F-5F78-41A8-B454-D63C706E79A2}" destId="{A5639119-D816-4E70-B2E3-021A15FD37C6}" srcOrd="1" destOrd="0" presId="urn:microsoft.com/office/officeart/2005/8/layout/orgChart1"/>
    <dgm:cxn modelId="{1D797DDE-F400-4F7C-A334-333D3077391D}" type="presOf" srcId="{248F3CA8-03D3-486F-9B1A-07B5EB9D9210}" destId="{41FC1A8D-6162-416E-A56A-AC2EC2913F4C}" srcOrd="0" destOrd="0" presId="urn:microsoft.com/office/officeart/2005/8/layout/orgChart1"/>
    <dgm:cxn modelId="{2182D2EE-EDF1-40AB-A50A-69FC3DB76C70}" type="presOf" srcId="{15F20E1C-CA80-46FC-8025-FB9EE730561E}" destId="{FBBB7C11-3E99-4DD6-B904-D9C3B895D659}" srcOrd="1" destOrd="0" presId="urn:microsoft.com/office/officeart/2005/8/layout/orgChart1"/>
    <dgm:cxn modelId="{2F36D5FB-30E5-4D7D-B060-E82C432774A3}" type="presOf" srcId="{49B4118F-5F78-41A8-B454-D63C706E79A2}" destId="{918CC25F-F33B-458A-9D68-D8E172240AA8}" srcOrd="0" destOrd="0" presId="urn:microsoft.com/office/officeart/2005/8/layout/orgChart1"/>
    <dgm:cxn modelId="{947DE2FC-2782-43B6-8E8C-5BF70EB1139B}" type="presOf" srcId="{417B4F3F-1D03-4F7A-A9AE-724C054EFB60}" destId="{B1C7CA76-BA4A-4625-B294-2003B12120C8}" srcOrd="0" destOrd="0" presId="urn:microsoft.com/office/officeart/2005/8/layout/orgChart1"/>
    <dgm:cxn modelId="{38F87931-22A2-4CDA-B703-F8B85CBC7726}" type="presParOf" srcId="{FC495F68-7206-4ED8-9E4D-05C8A21F66FD}" destId="{335052AC-3EDB-458B-8AF4-41B4979489B2}" srcOrd="0" destOrd="0" presId="urn:microsoft.com/office/officeart/2005/8/layout/orgChart1"/>
    <dgm:cxn modelId="{57BF085E-58F4-4C4F-8BF0-4576C4F9C786}" type="presParOf" srcId="{335052AC-3EDB-458B-8AF4-41B4979489B2}" destId="{99033E98-6BD2-4B67-8F9E-979E926E5E29}" srcOrd="0" destOrd="0" presId="urn:microsoft.com/office/officeart/2005/8/layout/orgChart1"/>
    <dgm:cxn modelId="{4EC50C5B-1359-413D-A720-77AB625717A7}" type="presParOf" srcId="{99033E98-6BD2-4B67-8F9E-979E926E5E29}" destId="{210B08D9-AAF5-45B3-9B56-20089CAB0F69}" srcOrd="0" destOrd="0" presId="urn:microsoft.com/office/officeart/2005/8/layout/orgChart1"/>
    <dgm:cxn modelId="{1914B5C2-1C1C-4E2E-A2B4-F75BEFD9EBD9}" type="presParOf" srcId="{99033E98-6BD2-4B67-8F9E-979E926E5E29}" destId="{FBBB7C11-3E99-4DD6-B904-D9C3B895D659}" srcOrd="1" destOrd="0" presId="urn:microsoft.com/office/officeart/2005/8/layout/orgChart1"/>
    <dgm:cxn modelId="{979E23F0-0310-451F-AD95-4759B4D4D5D3}" type="presParOf" srcId="{335052AC-3EDB-458B-8AF4-41B4979489B2}" destId="{668C597E-5B90-4C11-BE61-0EFB419363DE}" srcOrd="1" destOrd="0" presId="urn:microsoft.com/office/officeart/2005/8/layout/orgChart1"/>
    <dgm:cxn modelId="{5243D0B7-AC85-438D-A05D-609D91F5AC76}" type="presParOf" srcId="{668C597E-5B90-4C11-BE61-0EFB419363DE}" destId="{41FC1A8D-6162-416E-A56A-AC2EC2913F4C}" srcOrd="0" destOrd="0" presId="urn:microsoft.com/office/officeart/2005/8/layout/orgChart1"/>
    <dgm:cxn modelId="{9C99D8D8-3C07-41FE-A12A-733125D708D5}" type="presParOf" srcId="{668C597E-5B90-4C11-BE61-0EFB419363DE}" destId="{A3DD285D-ACDA-4C51-8FD0-7373801328D9}" srcOrd="1" destOrd="0" presId="urn:microsoft.com/office/officeart/2005/8/layout/orgChart1"/>
    <dgm:cxn modelId="{C301BB5A-49BB-41FC-AEC4-9BC9A639393B}" type="presParOf" srcId="{A3DD285D-ACDA-4C51-8FD0-7373801328D9}" destId="{A8C5F953-119F-47A8-9794-F811511EAF0B}" srcOrd="0" destOrd="0" presId="urn:microsoft.com/office/officeart/2005/8/layout/orgChart1"/>
    <dgm:cxn modelId="{183E9102-53A5-4422-BE8E-77CC7177DE4B}" type="presParOf" srcId="{A8C5F953-119F-47A8-9794-F811511EAF0B}" destId="{918CC25F-F33B-458A-9D68-D8E172240AA8}" srcOrd="0" destOrd="0" presId="urn:microsoft.com/office/officeart/2005/8/layout/orgChart1"/>
    <dgm:cxn modelId="{62F70C99-D8BE-47DD-BADA-C27CE674DAEC}" type="presParOf" srcId="{A8C5F953-119F-47A8-9794-F811511EAF0B}" destId="{A5639119-D816-4E70-B2E3-021A15FD37C6}" srcOrd="1" destOrd="0" presId="urn:microsoft.com/office/officeart/2005/8/layout/orgChart1"/>
    <dgm:cxn modelId="{9994FFB0-10F5-4A42-97BE-FB89378A1082}" type="presParOf" srcId="{A3DD285D-ACDA-4C51-8FD0-7373801328D9}" destId="{583DDC7E-5ED6-4F2A-A5CB-D25D836EA8FE}" srcOrd="1" destOrd="0" presId="urn:microsoft.com/office/officeart/2005/8/layout/orgChart1"/>
    <dgm:cxn modelId="{657F761D-B095-40A1-916F-42030ADB6B82}" type="presParOf" srcId="{A3DD285D-ACDA-4C51-8FD0-7373801328D9}" destId="{DED2021B-A9D0-4256-A72E-0A29980E1A9E}" srcOrd="2" destOrd="0" presId="urn:microsoft.com/office/officeart/2005/8/layout/orgChart1"/>
    <dgm:cxn modelId="{EBF390AE-6389-4B91-99DE-5E383BBC2E1D}" type="presParOf" srcId="{668C597E-5B90-4C11-BE61-0EFB419363DE}" destId="{1B04A202-88E9-426E-8B72-06DA5FDE6883}" srcOrd="2" destOrd="0" presId="urn:microsoft.com/office/officeart/2005/8/layout/orgChart1"/>
    <dgm:cxn modelId="{9FEE2473-934A-43D0-AB31-66CA11EE5EEB}" type="presParOf" srcId="{668C597E-5B90-4C11-BE61-0EFB419363DE}" destId="{1665C037-7116-4B1D-B8C8-25ABC5756CA6}" srcOrd="3" destOrd="0" presId="urn:microsoft.com/office/officeart/2005/8/layout/orgChart1"/>
    <dgm:cxn modelId="{BA739506-E328-4A35-A72F-27E01241CFD9}" type="presParOf" srcId="{1665C037-7116-4B1D-B8C8-25ABC5756CA6}" destId="{A7359FA8-61A1-489C-B503-0D27F99DEE3A}" srcOrd="0" destOrd="0" presId="urn:microsoft.com/office/officeart/2005/8/layout/orgChart1"/>
    <dgm:cxn modelId="{0888FB5C-4A12-45B5-A6F0-97B885C4D4D2}" type="presParOf" srcId="{A7359FA8-61A1-489C-B503-0D27F99DEE3A}" destId="{AF13F110-25C1-4572-A5EA-D78EB9171464}" srcOrd="0" destOrd="0" presId="urn:microsoft.com/office/officeart/2005/8/layout/orgChart1"/>
    <dgm:cxn modelId="{826D6F8D-730D-45F9-9A47-80D4956CB0B0}" type="presParOf" srcId="{A7359FA8-61A1-489C-B503-0D27F99DEE3A}" destId="{1BBDC913-F6AF-40AD-A4C3-19E82E2CE158}" srcOrd="1" destOrd="0" presId="urn:microsoft.com/office/officeart/2005/8/layout/orgChart1"/>
    <dgm:cxn modelId="{7F2A1F59-0510-4B08-BEE2-B4B2109D8B84}" type="presParOf" srcId="{1665C037-7116-4B1D-B8C8-25ABC5756CA6}" destId="{C414A828-8413-423A-9B97-C34B82403DC2}" srcOrd="1" destOrd="0" presId="urn:microsoft.com/office/officeart/2005/8/layout/orgChart1"/>
    <dgm:cxn modelId="{8F5D3F6C-5592-4163-8D3E-90A36CF0A35A}" type="presParOf" srcId="{1665C037-7116-4B1D-B8C8-25ABC5756CA6}" destId="{1E44F510-54D5-4AD2-B4EF-2043AF51FC65}" srcOrd="2" destOrd="0" presId="urn:microsoft.com/office/officeart/2005/8/layout/orgChart1"/>
    <dgm:cxn modelId="{A516ED3C-CAC2-41DB-B716-2E536B05D25E}" type="presParOf" srcId="{668C597E-5B90-4C11-BE61-0EFB419363DE}" destId="{6DCF0424-6D29-4C2D-A478-9EF2B1896A19}" srcOrd="4" destOrd="0" presId="urn:microsoft.com/office/officeart/2005/8/layout/orgChart1"/>
    <dgm:cxn modelId="{118D3B26-9125-4560-9BDE-85B1E2E30248}" type="presParOf" srcId="{668C597E-5B90-4C11-BE61-0EFB419363DE}" destId="{9FD30DAC-C12A-437F-95B8-4A7042DEEDA4}" srcOrd="5" destOrd="0" presId="urn:microsoft.com/office/officeart/2005/8/layout/orgChart1"/>
    <dgm:cxn modelId="{07AC04A8-378C-4342-A8B4-305DBA8A9748}" type="presParOf" srcId="{9FD30DAC-C12A-437F-95B8-4A7042DEEDA4}" destId="{6EC1F5B5-07B4-4F4C-809B-B86674E74A1A}" srcOrd="0" destOrd="0" presId="urn:microsoft.com/office/officeart/2005/8/layout/orgChart1"/>
    <dgm:cxn modelId="{44F1F728-E41E-466A-A075-8984F5A925BC}" type="presParOf" srcId="{6EC1F5B5-07B4-4F4C-809B-B86674E74A1A}" destId="{5B9BDF1C-E688-4A47-9417-8A4A85606619}" srcOrd="0" destOrd="0" presId="urn:microsoft.com/office/officeart/2005/8/layout/orgChart1"/>
    <dgm:cxn modelId="{B062C3D1-2379-4AF6-A7B7-D6698D463281}" type="presParOf" srcId="{6EC1F5B5-07B4-4F4C-809B-B86674E74A1A}" destId="{35CE5179-CFD8-48EE-B723-FCD958060F80}" srcOrd="1" destOrd="0" presId="urn:microsoft.com/office/officeart/2005/8/layout/orgChart1"/>
    <dgm:cxn modelId="{BADF040F-6AF7-4E1B-8758-F633A7FFD408}" type="presParOf" srcId="{9FD30DAC-C12A-437F-95B8-4A7042DEEDA4}" destId="{703C6D91-366E-4380-8B39-B668C3B3C7A7}" srcOrd="1" destOrd="0" presId="urn:microsoft.com/office/officeart/2005/8/layout/orgChart1"/>
    <dgm:cxn modelId="{6D1214B6-302C-4809-891A-657CBAAA3762}" type="presParOf" srcId="{9FD30DAC-C12A-437F-95B8-4A7042DEEDA4}" destId="{26EF8D29-2B23-4F5B-8998-BC7CA6F34839}" srcOrd="2" destOrd="0" presId="urn:microsoft.com/office/officeart/2005/8/layout/orgChart1"/>
    <dgm:cxn modelId="{D0E03D27-8845-4B6C-9756-62E8F122EF13}" type="presParOf" srcId="{668C597E-5B90-4C11-BE61-0EFB419363DE}" destId="{EA5586BD-9682-4C47-B5E4-E502811B7A8D}" srcOrd="6" destOrd="0" presId="urn:microsoft.com/office/officeart/2005/8/layout/orgChart1"/>
    <dgm:cxn modelId="{803A9B5A-A4E7-40A3-A6CC-37AC2AEC46C5}" type="presParOf" srcId="{668C597E-5B90-4C11-BE61-0EFB419363DE}" destId="{D0E404B6-FFD4-4519-B4C9-FC8D3B4F5EC1}" srcOrd="7" destOrd="0" presId="urn:microsoft.com/office/officeart/2005/8/layout/orgChart1"/>
    <dgm:cxn modelId="{473FADC9-FE20-4F19-ABCC-F1BECE53E2AC}" type="presParOf" srcId="{D0E404B6-FFD4-4519-B4C9-FC8D3B4F5EC1}" destId="{B47C3B23-B29D-4FED-95AC-4E2EB186B7A8}" srcOrd="0" destOrd="0" presId="urn:microsoft.com/office/officeart/2005/8/layout/orgChart1"/>
    <dgm:cxn modelId="{79322D7A-99F3-44FE-817E-AD1F96F97405}" type="presParOf" srcId="{B47C3B23-B29D-4FED-95AC-4E2EB186B7A8}" destId="{B1C7CA76-BA4A-4625-B294-2003B12120C8}" srcOrd="0" destOrd="0" presId="urn:microsoft.com/office/officeart/2005/8/layout/orgChart1"/>
    <dgm:cxn modelId="{862EB530-6062-4326-B8C6-22031090C6EC}" type="presParOf" srcId="{B47C3B23-B29D-4FED-95AC-4E2EB186B7A8}" destId="{0EA65477-20D0-47F6-BD35-5B5DFBF95D13}" srcOrd="1" destOrd="0" presId="urn:microsoft.com/office/officeart/2005/8/layout/orgChart1"/>
    <dgm:cxn modelId="{53822370-E5F2-4577-AE41-547D738142BC}" type="presParOf" srcId="{D0E404B6-FFD4-4519-B4C9-FC8D3B4F5EC1}" destId="{FFD89F02-9E7C-4D9E-B36F-774233EFBF22}" srcOrd="1" destOrd="0" presId="urn:microsoft.com/office/officeart/2005/8/layout/orgChart1"/>
    <dgm:cxn modelId="{E031EEC0-BDCB-4FB5-9DF9-74601F6E4207}" type="presParOf" srcId="{D0E404B6-FFD4-4519-B4C9-FC8D3B4F5EC1}" destId="{7C51B837-6FE7-4058-97F4-F1717DBF8232}" srcOrd="2" destOrd="0" presId="urn:microsoft.com/office/officeart/2005/8/layout/orgChart1"/>
    <dgm:cxn modelId="{C5E2749E-156F-4840-A375-759DF682AEB4}" type="presParOf" srcId="{335052AC-3EDB-458B-8AF4-41B4979489B2}" destId="{9212D818-2CF1-4CEC-875A-15FEC47D853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586BD-9682-4C47-B5E4-E502811B7A8D}">
      <dsp:nvSpPr>
        <dsp:cNvPr id="0" name=""/>
        <dsp:cNvSpPr/>
      </dsp:nvSpPr>
      <dsp:spPr>
        <a:xfrm>
          <a:off x="3870325" y="1589143"/>
          <a:ext cx="3031262" cy="350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62"/>
              </a:lnTo>
              <a:lnTo>
                <a:pt x="3031262" y="175362"/>
              </a:lnTo>
              <a:lnTo>
                <a:pt x="3031262" y="35072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CF0424-6D29-4C2D-A478-9EF2B1896A19}">
      <dsp:nvSpPr>
        <dsp:cNvPr id="0" name=""/>
        <dsp:cNvSpPr/>
      </dsp:nvSpPr>
      <dsp:spPr>
        <a:xfrm>
          <a:off x="3870325" y="1589143"/>
          <a:ext cx="1010420" cy="3507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362"/>
              </a:lnTo>
              <a:lnTo>
                <a:pt x="1010420" y="175362"/>
              </a:lnTo>
              <a:lnTo>
                <a:pt x="1010420" y="35072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4A202-88E9-426E-8B72-06DA5FDE6883}">
      <dsp:nvSpPr>
        <dsp:cNvPr id="0" name=""/>
        <dsp:cNvSpPr/>
      </dsp:nvSpPr>
      <dsp:spPr>
        <a:xfrm>
          <a:off x="2859904" y="1589143"/>
          <a:ext cx="1010420" cy="350724"/>
        </a:xfrm>
        <a:custGeom>
          <a:avLst/>
          <a:gdLst/>
          <a:ahLst/>
          <a:cxnLst/>
          <a:rect l="0" t="0" r="0" b="0"/>
          <a:pathLst>
            <a:path>
              <a:moveTo>
                <a:pt x="1010420" y="0"/>
              </a:moveTo>
              <a:lnTo>
                <a:pt x="1010420" y="175362"/>
              </a:lnTo>
              <a:lnTo>
                <a:pt x="0" y="175362"/>
              </a:lnTo>
              <a:lnTo>
                <a:pt x="0" y="35072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C1A8D-6162-416E-A56A-AC2EC2913F4C}">
      <dsp:nvSpPr>
        <dsp:cNvPr id="0" name=""/>
        <dsp:cNvSpPr/>
      </dsp:nvSpPr>
      <dsp:spPr>
        <a:xfrm>
          <a:off x="839062" y="1589143"/>
          <a:ext cx="3031262" cy="350724"/>
        </a:xfrm>
        <a:custGeom>
          <a:avLst/>
          <a:gdLst/>
          <a:ahLst/>
          <a:cxnLst/>
          <a:rect l="0" t="0" r="0" b="0"/>
          <a:pathLst>
            <a:path>
              <a:moveTo>
                <a:pt x="3031262" y="0"/>
              </a:moveTo>
              <a:lnTo>
                <a:pt x="3031262" y="175362"/>
              </a:lnTo>
              <a:lnTo>
                <a:pt x="0" y="175362"/>
              </a:lnTo>
              <a:lnTo>
                <a:pt x="0" y="350724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B08D9-AAF5-45B3-9B56-20089CAB0F69}">
      <dsp:nvSpPr>
        <dsp:cNvPr id="0" name=""/>
        <dsp:cNvSpPr/>
      </dsp:nvSpPr>
      <dsp:spPr>
        <a:xfrm>
          <a:off x="3035266" y="754085"/>
          <a:ext cx="1670117" cy="835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МГРТ</a:t>
          </a:r>
        </a:p>
      </dsp:txBody>
      <dsp:txXfrm>
        <a:off x="3035266" y="754085"/>
        <a:ext cx="1670117" cy="835058"/>
      </dsp:txXfrm>
    </dsp:sp>
    <dsp:sp modelId="{918CC25F-F33B-458A-9D68-D8E172240AA8}">
      <dsp:nvSpPr>
        <dsp:cNvPr id="0" name=""/>
        <dsp:cNvSpPr/>
      </dsp:nvSpPr>
      <dsp:spPr>
        <a:xfrm>
          <a:off x="4004" y="1939868"/>
          <a:ext cx="1670117" cy="835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Внешняя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торговля</a:t>
          </a:r>
        </a:p>
      </dsp:txBody>
      <dsp:txXfrm>
        <a:off x="4004" y="1939868"/>
        <a:ext cx="1670117" cy="835058"/>
      </dsp:txXfrm>
    </dsp:sp>
    <dsp:sp modelId="{AF13F110-25C1-4572-A5EA-D78EB9171464}">
      <dsp:nvSpPr>
        <dsp:cNvPr id="0" name=""/>
        <dsp:cNvSpPr/>
      </dsp:nvSpPr>
      <dsp:spPr>
        <a:xfrm>
          <a:off x="2024845" y="1939868"/>
          <a:ext cx="1670117" cy="835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Обмен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научно-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техническими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знаниями</a:t>
          </a:r>
        </a:p>
      </dsp:txBody>
      <dsp:txXfrm>
        <a:off x="2024845" y="1939868"/>
        <a:ext cx="1670117" cy="835058"/>
      </dsp:txXfrm>
    </dsp:sp>
    <dsp:sp modelId="{5B9BDF1C-E688-4A47-9417-8A4A85606619}">
      <dsp:nvSpPr>
        <dsp:cNvPr id="0" name=""/>
        <dsp:cNvSpPr/>
      </dsp:nvSpPr>
      <dsp:spPr>
        <a:xfrm>
          <a:off x="4045687" y="1939868"/>
          <a:ext cx="1670117" cy="835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Междуна-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родный</a:t>
          </a:r>
          <a:r>
            <a:rPr kumimoji="0" lang="ru-RU" altLang="ru-RU" sz="13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туризм</a:t>
          </a:r>
        </a:p>
      </dsp:txBody>
      <dsp:txXfrm>
        <a:off x="4045687" y="1939868"/>
        <a:ext cx="1670117" cy="835058"/>
      </dsp:txXfrm>
    </dsp:sp>
    <dsp:sp modelId="{B1C7CA76-BA4A-4625-B294-2003B12120C8}">
      <dsp:nvSpPr>
        <dsp:cNvPr id="0" name=""/>
        <dsp:cNvSpPr/>
      </dsp:nvSpPr>
      <dsp:spPr>
        <a:xfrm>
          <a:off x="6066528" y="1939868"/>
          <a:ext cx="1670117" cy="8350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Экспорт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3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капитала</a:t>
          </a:r>
        </a:p>
      </dsp:txBody>
      <dsp:txXfrm>
        <a:off x="6066528" y="1939868"/>
        <a:ext cx="1670117" cy="835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5117E04-C5CE-4CDC-B6D3-A31B9A66D2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9F638BC-DB73-452B-BA9D-B19C602624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D75D45B6-FF8E-4B74-A709-FAF295BD2BA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3AE6798F-BF14-4689-91A5-FCB5D210700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6C9B2F03-13BA-42FF-8EE9-6ADE7C54C6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6B6FD09A-B54D-4154-B865-1314D57A5C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5579148-664F-48FA-B990-EEF25BD1BA2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CB67E2F-E28E-4D00-9D96-307E21FD6953}" type="slidenum">
              <a:rPr lang="ru-RU" altLang="ru-RU" smtClean="0"/>
              <a:pPr/>
              <a:t>‹#›</a:t>
            </a:fld>
            <a:endParaRPr lang="ru-RU" alt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5139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C2396-4E1D-4A88-B865-FFF1B367E98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2187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BF0F4-6880-4AF2-A5AD-0B16F40629A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9726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2371B2ED-8661-4A92-8920-EBBF85059DA7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F143E81-BE4A-4F18-9863-A48F31EE46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6F0CF7-610C-450E-957E-C5C52B83F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00C151-1356-417C-A4DA-BC3CC3178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5CC924-81AF-4273-B36C-112CF6F499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869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1D75-95CB-4ED0-8DEF-78F7A6CD58B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8463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6E6C63-34B3-4917-9847-D0BE049C0D8E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73894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E5D1-EB77-440F-A4C4-37C8605F1CF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374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F606-A25F-430D-B913-E1285338137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33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3BA9C-0E81-4800-9BC2-C5126FC2F63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15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1628-F2E9-429B-B053-FD852602E3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080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05793A-9E8B-44E2-A1DF-4D2AD0958AC0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268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6C90E-C6B0-43AA-BE80-7264004F2032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249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80C42D9-D2F9-4AC8-BA6A-BF0AC60D1BAD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843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52E0D5B-4419-47D4-970A-FA0FD41EDE7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296988"/>
          </a:xfrm>
        </p:spPr>
        <p:txBody>
          <a:bodyPr/>
          <a:lstStyle/>
          <a:p>
            <a:r>
              <a:rPr lang="ru-RU" altLang="ru-RU"/>
              <a:t>ТЕМА: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E3B456F-F6C0-4EB9-BB1C-200FD8D762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1916113"/>
            <a:ext cx="6400800" cy="3722687"/>
          </a:xfrm>
        </p:spPr>
        <p:txBody>
          <a:bodyPr/>
          <a:lstStyle/>
          <a:p>
            <a:r>
              <a:rPr lang="ru-RU" altLang="ru-RU" sz="3600" b="1"/>
              <a:t>«Роль и место России в Мировом хозяйстве. Стратегия  развития на современном экономическом  этапе.»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427983-749D-49A2-9796-8C7E3719F050}"/>
              </a:ext>
            </a:extLst>
          </p:cNvPr>
          <p:cNvSpPr txBox="1"/>
          <p:nvPr/>
        </p:nvSpPr>
        <p:spPr>
          <a:xfrm>
            <a:off x="1475656" y="1268760"/>
            <a:ext cx="51845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Изучить, законспектировать.</a:t>
            </a:r>
          </a:p>
          <a:p>
            <a:r>
              <a:rPr lang="ru-RU" sz="4000" dirty="0"/>
              <a:t>Описать значение внешней торговли в экономике РФ (тезисно или в виде эссе\статьи)</a:t>
            </a:r>
          </a:p>
        </p:txBody>
      </p:sp>
    </p:spTree>
    <p:extLst>
      <p:ext uri="{BB962C8B-B14F-4D97-AF65-F5344CB8AC3E}">
        <p14:creationId xmlns:p14="http://schemas.microsoft.com/office/powerpoint/2010/main" val="351630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045BCA7-ACE6-4FDE-88E9-5159972FA9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990725"/>
          </a:xfrm>
        </p:spPr>
        <p:txBody>
          <a:bodyPr/>
          <a:lstStyle/>
          <a:p>
            <a:r>
              <a:rPr lang="ru-RU" altLang="ru-RU" sz="3600"/>
              <a:t>Факторы, способствующие развитию международного географического разделения труда: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9EAB3C5-A288-41AA-801D-5E6E9AEF4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82688" y="2276475"/>
            <a:ext cx="7772400" cy="3856038"/>
          </a:xfrm>
        </p:spPr>
        <p:txBody>
          <a:bodyPr/>
          <a:lstStyle/>
          <a:p>
            <a:r>
              <a:rPr lang="ru-RU" altLang="ru-RU"/>
              <a:t>Географическое положение территории;</a:t>
            </a:r>
          </a:p>
          <a:p>
            <a:r>
              <a:rPr lang="ru-RU" altLang="ru-RU"/>
              <a:t>Природные условия и ресурсы;</a:t>
            </a:r>
          </a:p>
          <a:p>
            <a:r>
              <a:rPr lang="ru-RU" altLang="ru-RU"/>
              <a:t>Социально-экономические условия, уровень развития страны, структура хозяйства, трудовые ресурсы, исторические традиции.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FB3927A-C7E1-45EA-8E7F-078239139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Условия специализации страны: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53BA579-DD68-4F08-9100-B1C0DD92D9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sz="2800"/>
              <a:t>Производство товаров и услуг дешевле, чем в других странах;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Продукция выпускается в значительно большем объёме, чем необходимо для удовлетворения внутренних потребностей; 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Выпуск товаров и услуг обеспечен ресурсами и условиями;</a:t>
            </a:r>
          </a:p>
          <a:p>
            <a:pPr>
              <a:lnSpc>
                <a:spcPct val="90000"/>
              </a:lnSpc>
            </a:pPr>
            <a:r>
              <a:rPr lang="ru-RU" altLang="ru-RU" sz="2800"/>
              <a:t>Производство товаров и услуг востребовано на мировом рынке;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7" name="Rectangle 17">
            <a:extLst>
              <a:ext uri="{FF2B5EF4-FFF2-40B4-BE49-F238E27FC236}">
                <a16:creationId xmlns:a16="http://schemas.microsoft.com/office/drawing/2014/main" id="{FAA4AF4C-005C-4417-AF7B-1777F2977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260350"/>
            <a:ext cx="7793037" cy="1462088"/>
          </a:xfrm>
        </p:spPr>
        <p:txBody>
          <a:bodyPr/>
          <a:lstStyle/>
          <a:p>
            <a:r>
              <a:rPr lang="ru-RU" altLang="ru-RU"/>
              <a:t>Формы международного сотрудничества: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11B89ED6-168C-48AD-82F4-6CF962AF43F3}"/>
              </a:ext>
            </a:extLst>
          </p:cNvPr>
          <p:cNvGraphicFramePr/>
          <p:nvPr/>
        </p:nvGraphicFramePr>
        <p:xfrm>
          <a:off x="395288" y="2636838"/>
          <a:ext cx="7740650" cy="3529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710" name="Group 110">
            <a:extLst>
              <a:ext uri="{FF2B5EF4-FFF2-40B4-BE49-F238E27FC236}">
                <a16:creationId xmlns:a16="http://schemas.microsoft.com/office/drawing/2014/main" id="{FF5B5A71-A166-4AEB-B4E8-6EA7D4560B9A}"/>
              </a:ext>
            </a:extLst>
          </p:cNvPr>
          <p:cNvGraphicFramePr>
            <a:graphicFrameLocks noGrp="1"/>
          </p:cNvGraphicFramePr>
          <p:nvPr>
            <p:ph/>
          </p:nvPr>
        </p:nvGraphicFramePr>
        <p:xfrm>
          <a:off x="323850" y="1700213"/>
          <a:ext cx="8631238" cy="4488561"/>
        </p:xfrm>
        <a:graphic>
          <a:graphicData uri="http://schemas.openxmlformats.org/drawingml/2006/table">
            <a:tbl>
              <a:tblPr/>
              <a:tblGrid>
                <a:gridCol w="1438275">
                  <a:extLst>
                    <a:ext uri="{9D8B030D-6E8A-4147-A177-3AD203B41FA5}">
                      <a16:colId xmlns:a16="http://schemas.microsoft.com/office/drawing/2014/main" val="667808865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3197652769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52902325"/>
                    </a:ext>
                  </a:extLst>
                </a:gridCol>
                <a:gridCol w="1436687">
                  <a:extLst>
                    <a:ext uri="{9D8B030D-6E8A-4147-A177-3AD203B41FA5}">
                      <a16:colId xmlns:a16="http://schemas.microsoft.com/office/drawing/2014/main" val="569441964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1484071120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3073079213"/>
                    </a:ext>
                  </a:extLst>
                </a:gridCol>
              </a:tblGrid>
              <a:tr h="110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Доиндуст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риальная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Промышле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нная революция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Индустриальная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Научно-техничес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ahoma" panose="020B0604030504040204" pitchFamily="34" charset="0"/>
                        </a:rPr>
                        <a:t>кая революция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Постидустриальная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334931"/>
                  </a:ext>
                </a:extLst>
              </a:tr>
              <a:tr h="110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Главные сферы экономики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Сельское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Промышленность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Сфера услуг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9694201"/>
                  </a:ext>
                </a:extLst>
              </a:tr>
              <a:tr h="110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Основной лимитирующий фактор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Земля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Капитал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Информация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41519"/>
                  </a:ext>
                </a:extLst>
              </a:tr>
              <a:tr h="1108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Господствующая социальная группа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Землевла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делец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Собствен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ники капитала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Собствен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ники информа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238620"/>
                  </a:ext>
                </a:extLst>
              </a:tr>
            </a:tbl>
          </a:graphicData>
        </a:graphic>
      </p:graphicFrame>
      <p:sp>
        <p:nvSpPr>
          <p:cNvPr id="25614" name="Rectangle 14">
            <a:extLst>
              <a:ext uri="{FF2B5EF4-FFF2-40B4-BE49-F238E27FC236}">
                <a16:creationId xmlns:a16="http://schemas.microsoft.com/office/drawing/2014/main" id="{9AE71601-59EC-49FD-B9EA-1540613689B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350963" y="214313"/>
            <a:ext cx="7793037" cy="1462087"/>
          </a:xfrm>
        </p:spPr>
        <p:txBody>
          <a:bodyPr/>
          <a:lstStyle/>
          <a:p>
            <a:r>
              <a:rPr lang="ru-RU" altLang="ru-RU"/>
              <a:t>Классификация историко-экономических систем</a:t>
            </a:r>
          </a:p>
        </p:txBody>
      </p:sp>
      <p:sp>
        <p:nvSpPr>
          <p:cNvPr id="25615" name="Rectangle 15">
            <a:extLst>
              <a:ext uri="{FF2B5EF4-FFF2-40B4-BE49-F238E27FC236}">
                <a16:creationId xmlns:a16="http://schemas.microsoft.com/office/drawing/2014/main" id="{B2480FD6-FE3A-4CD5-ADA8-E83EAF345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8363" y="3244850"/>
            <a:ext cx="2327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/>
              <a:t>               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E58BED96-F5CA-4CAC-8A3F-1B1E89C8FE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Рекреация 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F7D1E8A3-E5F8-4F4F-9661-EC01811D1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Латинское слово </a:t>
            </a:r>
            <a:r>
              <a:rPr lang="en-US" altLang="ru-RU"/>
              <a:t>recreatio</a:t>
            </a:r>
            <a:r>
              <a:rPr lang="ru-RU" altLang="ru-RU"/>
              <a:t> означает «восстановление». Следовательно в этом случае речь идёт о таких природных ресурсах, при помощи которых люди поддерживают и восстанавливают здоровье и трудоспособность. Рекреационные ресурсы служат важным источником эстетического наслаждения.</a:t>
            </a:r>
            <a:r>
              <a:rPr lang="en-US" altLang="ru-RU"/>
              <a:t> </a:t>
            </a:r>
            <a:endParaRPr lang="ru-RU" alt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D3020CB-0511-42FF-AACB-90129A50F2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Технополис </a:t>
            </a:r>
            <a:r>
              <a:rPr lang="ru-RU" altLang="ru-RU" sz="1800"/>
              <a:t>(</a:t>
            </a:r>
            <a:r>
              <a:rPr lang="en-US" altLang="ru-RU" sz="1800"/>
              <a:t>technopolise</a:t>
            </a:r>
            <a:r>
              <a:rPr lang="ru-RU" altLang="ru-RU" sz="1800"/>
              <a:t>: от греч. </a:t>
            </a:r>
            <a:r>
              <a:rPr lang="en-US" altLang="ru-RU" sz="1800"/>
              <a:t>Techne </a:t>
            </a:r>
            <a:r>
              <a:rPr lang="ru-RU" altLang="ru-RU" sz="1800"/>
              <a:t>– мастерство и </a:t>
            </a:r>
            <a:r>
              <a:rPr lang="en-US" altLang="ru-RU" sz="1800"/>
              <a:t>polis</a:t>
            </a:r>
            <a:r>
              <a:rPr lang="ru-RU" altLang="ru-RU" sz="1800"/>
              <a:t> – город)</a:t>
            </a:r>
            <a:endParaRPr lang="ru-RU" altLang="ru-RU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DED21BA-4FF0-4429-B7E5-5A9E2F7150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sz="2800"/>
              <a:t>Современная форма территориальной интеграции науки, образования и высокоразвитого производства представляет собой единую научно-производственную и учебную, а также жилую и культурно-бытовую зону, объединённую вокруг научного центра обеспечивающую непрерывный инновационный цикл на базе научных исследований.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Уголки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227</TotalTime>
  <Words>268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Уголки</vt:lpstr>
      <vt:lpstr>ТЕМА:</vt:lpstr>
      <vt:lpstr>Презентация PowerPoint</vt:lpstr>
      <vt:lpstr>Факторы, способствующие развитию международного географического разделения труда:</vt:lpstr>
      <vt:lpstr>Условия специализации страны:</vt:lpstr>
      <vt:lpstr>Формы международного сотрудничества:</vt:lpstr>
      <vt:lpstr>Классификация историко-экономических систем</vt:lpstr>
      <vt:lpstr>Рекреация </vt:lpstr>
      <vt:lpstr>Технополис (technopolise: от греч. Techne – мастерство и polis – город)</vt:lpstr>
    </vt:vector>
  </TitlesOfParts>
  <Company>МОУ СОШ №5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Admin</dc:creator>
  <cp:lastModifiedBy>Lenovo</cp:lastModifiedBy>
  <cp:revision>17</cp:revision>
  <dcterms:created xsi:type="dcterms:W3CDTF">2008-02-18T08:16:02Z</dcterms:created>
  <dcterms:modified xsi:type="dcterms:W3CDTF">2020-05-07T13:49:38Z</dcterms:modified>
</cp:coreProperties>
</file>