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77" r:id="rId4"/>
    <p:sldId id="257" r:id="rId5"/>
    <p:sldId id="28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1" r:id="rId16"/>
    <p:sldId id="268" r:id="rId17"/>
    <p:sldId id="270" r:id="rId18"/>
    <p:sldId id="271" r:id="rId19"/>
    <p:sldId id="272" r:id="rId20"/>
    <p:sldId id="278" r:id="rId21"/>
    <p:sldId id="279" r:id="rId22"/>
    <p:sldId id="273" r:id="rId23"/>
    <p:sldId id="291" r:id="rId24"/>
    <p:sldId id="274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E4AF-104A-4EA6-AEFD-039DA0DC0C08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620688"/>
            <a:ext cx="4680520" cy="1512168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lenovo\Desktop\48049172_Platonov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3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3"/>
                </a:solidFill>
              </a:rPr>
              <a:t>С этой точки зрения очень интересен язык, которым написана повесть.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r>
              <a:rPr lang="ru-RU" sz="4000" dirty="0"/>
              <a:t>Платонов избегает уже ставших стандартными словосочетаний</a:t>
            </a:r>
          </a:p>
          <a:p>
            <a:r>
              <a:rPr lang="ru-RU" sz="4000" dirty="0"/>
              <a:t>Его литературный язык предельно четок, ясен и при этом весьма колоритен.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>
                <a:solidFill>
                  <a:schemeClr val="accent1"/>
                </a:solidFill>
              </a:rPr>
              <a:t>    Инвалид </a:t>
            </a:r>
            <a:r>
              <a:rPr lang="ru-RU" b="1" i="1" dirty="0" err="1">
                <a:solidFill>
                  <a:schemeClr val="accent1"/>
                </a:solidFill>
              </a:rPr>
              <a:t>Жачев</a:t>
            </a:r>
            <a:r>
              <a:rPr lang="ru-RU" b="1" i="1" dirty="0">
                <a:solidFill>
                  <a:schemeClr val="accent1"/>
                </a:solidFill>
              </a:rPr>
              <a:t> говорит, что он пострадал на «капиталистической воине». На какую мысль наводит это простое словосочетание?</a:t>
            </a:r>
          </a:p>
          <a:p>
            <a:r>
              <a:rPr lang="ru-RU" dirty="0"/>
              <a:t>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Что на этой войне люди гибли и страдали из-за чужих капиталов.</a:t>
            </a:r>
          </a:p>
          <a:p>
            <a:pPr>
              <a:buNone/>
            </a:pPr>
            <a:r>
              <a:rPr lang="ru-RU" b="1" i="1" dirty="0">
                <a:solidFill>
                  <a:schemeClr val="tx2"/>
                </a:solidFill>
              </a:rPr>
              <a:t>    Одновременно под этим понятием могут скрываться</a:t>
            </a:r>
          </a:p>
          <a:p>
            <a:pPr>
              <a:buNone/>
            </a:pPr>
            <a:r>
              <a:rPr lang="ru-RU" dirty="0"/>
              <a:t>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первая мировая война, и гражданская война, война с капиталом, к тому же, устами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Жачева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автор дает понять, что в будущем СССР ожидают     «социалистические войны».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Описывая своих героев, А. П. Платонов также избегает штампов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sz="3600" b="1" i="1" dirty="0">
                <a:solidFill>
                  <a:schemeClr val="tx2"/>
                </a:solidFill>
              </a:rPr>
              <a:t>Как он говорит о Козлове, который вначале рыл котлован?</a:t>
            </a:r>
          </a:p>
          <a:p>
            <a:pPr>
              <a:buNone/>
            </a:pPr>
            <a:r>
              <a:rPr lang="ru-RU" sz="3600" dirty="0"/>
              <a:t>   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Как о человеке «ничтожном всем телом, ком слабости попал в глину с его мутного, однообразного лица» </a:t>
            </a:r>
          </a:p>
          <a:p>
            <a:pPr>
              <a:buNone/>
            </a:pPr>
            <a:r>
              <a:rPr lang="ru-RU" sz="3600" b="1" dirty="0"/>
              <a:t>    Весьма необычная характеристика, другой такой во всей русской литературе не найдешь, она тем не менее дает весьма полное представление о персонаже.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Описание пейзажа, как это делается у Платонова, также нигде более не встретишь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 него поле может быть 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 «усталым»</a:t>
            </a:r>
          </a:p>
          <a:p>
            <a:r>
              <a:rPr lang="ru-RU" b="1" dirty="0">
                <a:solidFill>
                  <a:schemeClr val="tx2"/>
                </a:solidFill>
              </a:rPr>
              <a:t>Безлюдную ночь населяют лишь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«вода и ветер»</a:t>
            </a:r>
          </a:p>
          <a:p>
            <a:r>
              <a:rPr lang="ru-RU" b="1" dirty="0">
                <a:solidFill>
                  <a:schemeClr val="tx2"/>
                </a:solidFill>
              </a:rPr>
              <a:t>И только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«одни птицы сумели воспеть грусть этого великого вещества,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потому что они летали сверху и им было легче». 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b="1" dirty="0"/>
              <a:t>Платонов наделяет природу чувствами, но природа «Котлована» грустна и печальна, а люди роют в теле земли котлован для пролетарского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/>
                </a:solidFill>
              </a:rPr>
              <a:t>Главный герой повести — пролетарий </a:t>
            </a:r>
            <a:r>
              <a:rPr lang="ru-RU" sz="2800" b="1" dirty="0" err="1">
                <a:solidFill>
                  <a:schemeClr val="accent3"/>
                </a:solidFill>
              </a:rPr>
              <a:t>Вощев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>
                <a:solidFill>
                  <a:schemeClr val="tx2"/>
                </a:solidFill>
              </a:rPr>
              <a:t>Чем он занят?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Ищет смысл жизни и существования.</a:t>
            </a:r>
          </a:p>
          <a:p>
            <a:pPr>
              <a:buNone/>
            </a:pPr>
            <a:r>
              <a:rPr lang="ru-RU" b="1" i="1" dirty="0">
                <a:solidFill>
                  <a:schemeClr val="tx2"/>
                </a:solidFill>
              </a:rPr>
              <a:t>Выглядит он усталым, он не имеет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solidFill>
                  <a:srgbClr val="C00000"/>
                </a:solidFill>
              </a:rPr>
              <a:t>семьи, имущества, а в его вещмешке находятся безделушки, подобранные им по дороге.</a:t>
            </a:r>
          </a:p>
          <a:p>
            <a:pPr>
              <a:buNone/>
            </a:pPr>
            <a:r>
              <a:rPr lang="ru-RU" b="1" i="1" dirty="0">
                <a:solidFill>
                  <a:schemeClr val="tx2"/>
                </a:solidFill>
              </a:rPr>
              <a:t>Как </a:t>
            </a:r>
            <a:r>
              <a:rPr lang="ru-RU" b="1" i="1" dirty="0" err="1">
                <a:solidFill>
                  <a:schemeClr val="tx2"/>
                </a:solidFill>
              </a:rPr>
              <a:t>Вощёв</a:t>
            </a:r>
            <a:r>
              <a:rPr lang="ru-RU" b="1" i="1" dirty="0">
                <a:solidFill>
                  <a:schemeClr val="tx2"/>
                </a:solidFill>
              </a:rPr>
              <a:t> относится к своей жизни?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solidFill>
                  <a:srgbClr val="C00000"/>
                </a:solidFill>
              </a:rPr>
              <a:t>По его мнению, жизнь вне его тела идет автоматически, лишь он пытается найти ее смысл, но от сознания этого </a:t>
            </a:r>
            <a:r>
              <a:rPr lang="ru-RU" dirty="0" err="1">
                <a:solidFill>
                  <a:srgbClr val="C00000"/>
                </a:solidFill>
              </a:rPr>
              <a:t>Вощев</a:t>
            </a:r>
            <a:r>
              <a:rPr lang="ru-RU" dirty="0">
                <a:solidFill>
                  <a:srgbClr val="C00000"/>
                </a:solidFill>
              </a:rPr>
              <a:t> не ощущает особой гордости.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novo\Desktop\Pobeditel_goroda._1914-1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/>
                </a:solidFill>
              </a:rPr>
              <a:t>Образ </a:t>
            </a:r>
            <a:r>
              <a:rPr lang="ru-RU" sz="2800" b="1" dirty="0" err="1">
                <a:solidFill>
                  <a:schemeClr val="accent3"/>
                </a:solidFill>
              </a:rPr>
              <a:t>Жачёва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b="1" i="1" dirty="0">
                <a:solidFill>
                  <a:schemeClr val="tx2"/>
                </a:solidFill>
              </a:rPr>
              <a:t>Что позволяет ему чувствовать себя выше других людей?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   Инвалид войны </a:t>
            </a:r>
            <a:r>
              <a:rPr lang="ru-RU" dirty="0" err="1">
                <a:solidFill>
                  <a:srgbClr val="C00000"/>
                </a:solidFill>
              </a:rPr>
              <a:t>Жачев</a:t>
            </a:r>
            <a:r>
              <a:rPr lang="ru-RU" dirty="0">
                <a:solidFill>
                  <a:srgbClr val="C00000"/>
                </a:solidFill>
              </a:rPr>
              <a:t> представляет собой человека, который воевал и был ранен.</a:t>
            </a:r>
            <a:endParaRPr lang="ru-RU" dirty="0"/>
          </a:p>
          <a:p>
            <a:pPr>
              <a:buNone/>
            </a:pPr>
            <a:r>
              <a:rPr lang="ru-RU" dirty="0"/>
              <a:t>   </a:t>
            </a:r>
            <a:r>
              <a:rPr lang="ru-RU" b="1" dirty="0" err="1"/>
              <a:t>Жачев</a:t>
            </a:r>
            <a:r>
              <a:rPr lang="ru-RU" b="1" dirty="0"/>
              <a:t> представляет собой типичный образ красноармейца «до мозга костей» — его война еще не окончена, он будет бороться со всеми врагами Советской власти.</a:t>
            </a:r>
          </a:p>
          <a:p>
            <a:pPr>
              <a:buNone/>
            </a:pPr>
            <a:r>
              <a:rPr lang="ru-RU" b="1" dirty="0"/>
              <a:t>   </a:t>
            </a:r>
            <a:r>
              <a:rPr lang="ru-RU" b="1" i="1" dirty="0">
                <a:solidFill>
                  <a:schemeClr val="tx2"/>
                </a:solidFill>
              </a:rPr>
              <a:t>Чем живёт калека, получающий пенсию по инвалидности?</a:t>
            </a:r>
          </a:p>
          <a:p>
            <a:pPr>
              <a:buNone/>
            </a:pPr>
            <a:r>
              <a:rPr lang="ru-RU" b="1" dirty="0"/>
              <a:t>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Фактически вымогает у других средства к существованию, не выказывая при этом ни малейшего желания работать.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В повести представлена также и Советская власть, но не помпезно и триумфально, а обыденно и буднично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dirty="0" err="1"/>
              <a:t>Прушевский</a:t>
            </a:r>
            <a:r>
              <a:rPr lang="ru-RU" dirty="0"/>
              <a:t>, Пашкин и Сафронов руководят жизнью пролетариата, но они — всего лишь низшее звено власти.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b="1" i="1" dirty="0">
                <a:solidFill>
                  <a:schemeClr val="tx2"/>
                </a:solidFill>
              </a:rPr>
              <a:t>Как показана в повести более высокая власть?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Более высокая власть в повести никак не показана, что придает «Котловану» более правдоподобный вид.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/>
          <a:lstStyle/>
          <a:p>
            <a:pPr>
              <a:buNone/>
            </a:pPr>
            <a:r>
              <a:rPr lang="ru-RU" dirty="0"/>
              <a:t>    Советская власть обеспечила своим представителям на местах лучшие условия существования, чем для всего остального народа, но все-таки они еще не потеряли контакт с массами. </a:t>
            </a:r>
            <a:r>
              <a:rPr lang="ru-RU" b="1" i="1" dirty="0">
                <a:solidFill>
                  <a:schemeClr val="tx2"/>
                </a:solidFill>
              </a:rPr>
              <a:t>Докажите это.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Прушевский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однажды переночевал в бараке с землекопами, а Пашкину приходилось выслушивать угрозы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Жачева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 свой адрес.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/>
                </a:solidFill>
              </a:rPr>
              <a:t>Также в повести показаны крестьяне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dirty="0"/>
              <a:t>    Крестьяне , по словам </a:t>
            </a:r>
            <a:r>
              <a:rPr lang="ru-RU" sz="4000" dirty="0" err="1"/>
              <a:t>Чигелина</a:t>
            </a:r>
            <a:r>
              <a:rPr lang="ru-RU" sz="4000" dirty="0"/>
              <a:t>,</a:t>
            </a:r>
          </a:p>
          <a:p>
            <a:pPr>
              <a:buNone/>
            </a:pPr>
            <a:r>
              <a:rPr lang="ru-RU" sz="4000" dirty="0"/>
              <a:t>    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«сеют хлеб и едят с нами пополам».</a:t>
            </a:r>
          </a:p>
          <a:p>
            <a:pPr>
              <a:buNone/>
            </a:pPr>
            <a:r>
              <a:rPr lang="ru-RU" sz="4000" dirty="0"/>
              <a:t>    В деревне, с помощью активиста, который любил читать директивы сверху, накапливая «энтузиазм, несокрушимость действия», рабочие провели коллективизацию. Проблемы коллективизации блестяще показаны в произведениях Шолохова, но и Платонову удалось с успехом раскрыть эту тему.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AB60C2-719B-4951-88A4-23DCEED9F23D}"/>
              </a:ext>
            </a:extLst>
          </p:cNvPr>
          <p:cNvSpPr txBox="1"/>
          <p:nvPr/>
        </p:nvSpPr>
        <p:spPr>
          <a:xfrm>
            <a:off x="539552" y="692696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Задание</a:t>
            </a:r>
            <a:r>
              <a:rPr lang="ru-RU" sz="4000" dirty="0"/>
              <a:t>: Изучить материал, прочитать повесть «</a:t>
            </a:r>
            <a:r>
              <a:rPr lang="ru-RU" sz="4000"/>
              <a:t>Котлован».В</a:t>
            </a:r>
            <a:r>
              <a:rPr lang="ru-RU" sz="4000" dirty="0"/>
              <a:t> свободной форме ответить на вопросы</a:t>
            </a:r>
          </a:p>
          <a:p>
            <a:pPr marL="342900" indent="-342900">
              <a:buAutoNum type="arabicParenR"/>
            </a:pPr>
            <a:r>
              <a:rPr lang="ru-RU" sz="4000" dirty="0"/>
              <a:t>Зачем роется котлован?</a:t>
            </a:r>
          </a:p>
          <a:p>
            <a:pPr marL="342900" indent="-342900">
              <a:buAutoNum type="arabicParenR"/>
            </a:pPr>
            <a:r>
              <a:rPr lang="ru-RU" sz="4000" dirty="0"/>
              <a:t>Значение повести</a:t>
            </a:r>
          </a:p>
          <a:p>
            <a:r>
              <a:rPr lang="ru-RU" sz="4000" dirty="0"/>
              <a:t>Краткий ответ «4»</a:t>
            </a:r>
          </a:p>
          <a:p>
            <a:r>
              <a:rPr lang="ru-RU" sz="4000" dirty="0"/>
              <a:t>Полный, содержательный ответ – «5»</a:t>
            </a:r>
          </a:p>
        </p:txBody>
      </p:sp>
    </p:spTree>
    <p:extLst>
      <p:ext uri="{BB962C8B-B14F-4D97-AF65-F5344CB8AC3E}">
        <p14:creationId xmlns:p14="http://schemas.microsoft.com/office/powerpoint/2010/main" val="244858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6a00d8341da6c853ef0148c6c85d1f970c-80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vo\Desktop\6a00d8341da6c853ef0148c6c833ae970c-80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Образ светлого будущего в повести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b="1" i="1" dirty="0">
                <a:solidFill>
                  <a:schemeClr val="tx2"/>
                </a:solidFill>
              </a:rPr>
              <a:t>Таков мир людей в повести «Котлован», и весь этот мир занят одним делом. Каким?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Строительством светлого будущего.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b="1" i="1" dirty="0">
                <a:solidFill>
                  <a:schemeClr val="tx2"/>
                </a:solidFill>
              </a:rPr>
              <a:t>Символом этого светлого будущего является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Девочка Настя, которую землекопы приютили у себя.</a:t>
            </a:r>
          </a:p>
          <a:p>
            <a:pPr>
              <a:buNone/>
            </a:pPr>
            <a:r>
              <a:rPr lang="ru-RU" b="1" dirty="0"/>
              <a:t>    </a:t>
            </a:r>
            <a:r>
              <a:rPr lang="ru-RU" b="1" dirty="0" err="1"/>
              <a:t>Жачев</a:t>
            </a:r>
            <a:r>
              <a:rPr lang="ru-RU" b="1" dirty="0"/>
              <a:t>, </a:t>
            </a:r>
            <a:r>
              <a:rPr lang="ru-RU" b="1" dirty="0" err="1"/>
              <a:t>Вощев</a:t>
            </a:r>
            <a:r>
              <a:rPr lang="ru-RU" b="1" dirty="0"/>
              <a:t> и другие связывают свое будущее с детьми, а Настя, единственный ребенок в повести, кроме безликих пионеров, умирает от болезни.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lenovo\Desktop\28665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Смысл названия повести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   Все действия повести разворачиваются вокруг чего?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Вокруг котлована, который роют землекопы.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Будет ли он построен? Почему?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  По-видимому, он никогда не будет завершен, так как начальство беспрестанно требует его увеличить.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novo\Desktop\0_5e527_15e6dfc9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vo\Desktop\73340119_Vladimir_Lubarov_Dominoes_pla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novo\Desktop\DSC00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lenovo\Desktop\DSC00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enovo\Desktop\DSC00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    Реализация грандиозного плана социалистического строительства в "Котловане"</a:t>
            </a:r>
            <a:endParaRPr lang="ru-RU" dirty="0"/>
          </a:p>
        </p:txBody>
      </p:sp>
      <p:pic>
        <p:nvPicPr>
          <p:cNvPr id="2051" name="Picture 3" descr="C:\Users\lenovo\Desktop\falun_kotlovan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1"/>
            <a:ext cx="9144000" cy="4941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enovo\Desktop\DSC00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lenovo\Desktop\DSC00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enovo\Desktop\DSC00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lenovo\Desktop\DSC00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Аннотация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В «Котловане» отражены главные события проводившейся в СССР первой пятилетки: индустриализация и коллективизация. Герои повести строят город, но стройка стопорится на стадии рытья котлована под его фундамент. В деревне же, подвергнутой «сплошной коллективизации», аналогом «</a:t>
            </a:r>
            <a:r>
              <a:rPr lang="ru-RU" dirty="0" err="1"/>
              <a:t>общепролетарского</a:t>
            </a:r>
            <a:r>
              <a:rPr lang="ru-RU" dirty="0"/>
              <a:t> дома» становится «</a:t>
            </a:r>
            <a:r>
              <a:rPr lang="ru-RU" dirty="0" err="1"/>
              <a:t>оргдвор</a:t>
            </a:r>
            <a:r>
              <a:rPr lang="ru-RU" dirty="0"/>
              <a:t>», где сбиваются в покорное стадо колхозники, уничтожая раскулаченных крестьян...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enovo\Desktop\5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0"/>
            <a:ext cx="66967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Повесть в контексте времени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Autofit/>
          </a:bodyPr>
          <a:lstStyle/>
          <a:p>
            <a:r>
              <a:rPr lang="ru-RU" sz="4000" dirty="0"/>
              <a:t>Андрей Платонов написал повесть «Котлован» в 1929—1930-х годах.</a:t>
            </a:r>
          </a:p>
          <a:p>
            <a:r>
              <a:rPr lang="ru-RU" sz="4000" dirty="0"/>
              <a:t> Это были годы великого перелома — сворачивание </a:t>
            </a:r>
            <a:r>
              <a:rPr lang="ru-RU" sz="4000" dirty="0" err="1"/>
              <a:t>НЭПа</a:t>
            </a:r>
            <a:r>
              <a:rPr lang="ru-RU" sz="4000" dirty="0"/>
              <a:t>, индустриализация и коллективизация.</a:t>
            </a:r>
          </a:p>
          <a:p>
            <a:r>
              <a:rPr lang="ru-RU" sz="4000" dirty="0"/>
              <a:t> Кончилась эпоха, символом которой был Ленин, и началась новая эпоха — сталинская.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3"/>
                </a:solidFill>
              </a:rPr>
              <a:t>Сталин «взял Россию лапотной, а оставил ее с атомным оружием». (У. Черчилль)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sz="4400" dirty="0"/>
              <a:t>Такая резкая перемена говорит о чрезвычайной важности этого периода русской истории.</a:t>
            </a:r>
          </a:p>
          <a:p>
            <a:r>
              <a:rPr lang="ru-RU" sz="4400" dirty="0"/>
              <a:t> Многие писатели пытались запечатлеть в слове это время: в СССР одних звали «советскими», а других — «антисоветскими».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Autofit/>
          </a:bodyPr>
          <a:lstStyle/>
          <a:p>
            <a:r>
              <a:rPr lang="ru-RU" sz="4000" dirty="0"/>
              <a:t>После этой эпохи прошло уже более полувека, и беспристрастный судья — время — вынес свой вердикт.</a:t>
            </a:r>
          </a:p>
          <a:p>
            <a:r>
              <a:rPr lang="ru-RU" sz="4000" dirty="0"/>
              <a:t> Имена многих советских писателей, которые прославляли партию и Сталина, канули в Лету.</a:t>
            </a:r>
          </a:p>
          <a:p>
            <a:r>
              <a:rPr lang="ru-RU" sz="4000" dirty="0"/>
              <a:t> Но в памяти народа сохранились имена двух ярких гениев советской прозы: Шолохова и Платонова.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>
              <a:buNone/>
            </a:pPr>
            <a:r>
              <a:rPr lang="ru-RU" sz="3600" b="1" i="1" dirty="0">
                <a:solidFill>
                  <a:schemeClr val="tx2"/>
                </a:solidFill>
              </a:rPr>
              <a:t>Определите главную задачу Платонова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В «Котловане» главной задачей Платонова было показать читателю человека, который всей душой желает построить новую жизнь.</a:t>
            </a:r>
          </a:p>
          <a:p>
            <a:pPr>
              <a:buNone/>
            </a:pPr>
            <a:r>
              <a:rPr lang="ru-RU" sz="3600" b="1" i="1" dirty="0">
                <a:solidFill>
                  <a:schemeClr val="tx2"/>
                </a:solidFill>
              </a:rPr>
              <a:t>Что означает «построить новую жизнь»?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Строительство новой жизни — это прежде всего слом старого.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1014</Words>
  <Application>Microsoft Office PowerPoint</Application>
  <PresentationFormat>Экран (4:3)</PresentationFormat>
  <Paragraphs>78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Аннотация</vt:lpstr>
      <vt:lpstr>Презентация PowerPoint</vt:lpstr>
      <vt:lpstr>Повесть в контексте времени</vt:lpstr>
      <vt:lpstr>Сталин «взял Россию лапотной, а оставил ее с атомным оружием». (У. Черчилль)</vt:lpstr>
      <vt:lpstr>Презентация PowerPoint</vt:lpstr>
      <vt:lpstr>Презентация PowerPoint</vt:lpstr>
      <vt:lpstr>С этой точки зрения очень интересен язык, которым написана повесть.</vt:lpstr>
      <vt:lpstr>Презентация PowerPoint</vt:lpstr>
      <vt:lpstr>Описывая своих героев, А. П. Платонов также избегает штампов</vt:lpstr>
      <vt:lpstr>Описание пейзажа, как это делается у Платонова, также нигде более не встретишь</vt:lpstr>
      <vt:lpstr>Главный герой повести — пролетарий Вощев</vt:lpstr>
      <vt:lpstr>Презентация PowerPoint</vt:lpstr>
      <vt:lpstr>Образ Жачёва</vt:lpstr>
      <vt:lpstr>В повести представлена также и Советская власть, но не помпезно и триумфально, а обыденно и буднично</vt:lpstr>
      <vt:lpstr>Презентация PowerPoint</vt:lpstr>
      <vt:lpstr>Также в повести показаны крестьяне</vt:lpstr>
      <vt:lpstr>Презентация PowerPoint</vt:lpstr>
      <vt:lpstr>Презентация PowerPoint</vt:lpstr>
      <vt:lpstr>Образ светлого будущего в повести</vt:lpstr>
      <vt:lpstr>Презентация PowerPoint</vt:lpstr>
      <vt:lpstr>Смысл названия повести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грандиозного плана социалистического строительства в "Котловане"</dc:title>
  <dc:creator>lenovo</dc:creator>
  <cp:lastModifiedBy>Lenovo</cp:lastModifiedBy>
  <cp:revision>14</cp:revision>
  <dcterms:created xsi:type="dcterms:W3CDTF">2012-01-19T21:26:47Z</dcterms:created>
  <dcterms:modified xsi:type="dcterms:W3CDTF">2020-05-26T08:52:01Z</dcterms:modified>
</cp:coreProperties>
</file>