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2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2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1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2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0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1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0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7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34F4A-BAF1-4769-878A-09CE0C0947B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E61E-75D5-4C39-91F8-23206EE28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ordoalena@yandex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204864"/>
            <a:ext cx="4536504" cy="1512168"/>
          </a:xfrm>
        </p:spPr>
        <p:txBody>
          <a:bodyPr>
            <a:normAutofit/>
          </a:bodyPr>
          <a:lstStyle/>
          <a:p>
            <a:r>
              <a:rPr lang="en-US" sz="8800" dirty="0" smtClean="0"/>
              <a:t>Pancakes</a:t>
            </a:r>
            <a:r>
              <a:rPr lang="en-US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6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image0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645024"/>
            <a:ext cx="4156496" cy="27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7772400" cy="1500187"/>
          </a:xfrm>
        </p:spPr>
        <p:txBody>
          <a:bodyPr>
            <a:noAutofit/>
          </a:bodyPr>
          <a:lstStyle/>
          <a:p>
            <a:r>
              <a:rPr lang="en-US" sz="3600" dirty="0" smtClean="0"/>
              <a:t>Russian people generally eat a rich and varied diet. And I would like to write a recipe of one </a:t>
            </a:r>
            <a:r>
              <a:rPr lang="en-US" sz="3600" dirty="0" err="1" smtClean="0"/>
              <a:t>favourite</a:t>
            </a:r>
            <a:r>
              <a:rPr lang="en-US" sz="3600" dirty="0" smtClean="0"/>
              <a:t> national dish.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81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248471" cy="1152129"/>
          </a:xfrm>
        </p:spPr>
        <p:txBody>
          <a:bodyPr>
            <a:normAutofit/>
          </a:bodyPr>
          <a:lstStyle/>
          <a:p>
            <a:r>
              <a:rPr lang="de-DE" sz="5400" dirty="0" smtClean="0"/>
              <a:t>INGREDIENTs</a:t>
            </a:r>
            <a:r>
              <a:rPr lang="de-DE" sz="5400" dirty="0"/>
              <a:t>: 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104456" cy="5256584"/>
          </a:xfrm>
        </p:spPr>
        <p:txBody>
          <a:bodyPr>
            <a:normAutofit fontScale="25000" lnSpcReduction="20000"/>
          </a:bodyPr>
          <a:lstStyle/>
          <a:p>
            <a:r>
              <a:rPr lang="en-US" sz="8600" dirty="0" smtClean="0">
                <a:solidFill>
                  <a:schemeClr val="tx1"/>
                </a:solidFill>
              </a:rPr>
              <a:t> </a:t>
            </a:r>
            <a:endParaRPr lang="en-US" sz="8600" dirty="0">
              <a:solidFill>
                <a:schemeClr val="tx1"/>
              </a:solidFill>
            </a:endParaRPr>
          </a:p>
          <a:p>
            <a:r>
              <a:rPr lang="en-US" sz="14400" dirty="0">
                <a:solidFill>
                  <a:schemeClr val="tx1"/>
                </a:solidFill>
              </a:rPr>
              <a:t>1 </a:t>
            </a:r>
            <a:r>
              <a:rPr lang="en-US" sz="14400" dirty="0" err="1" smtClean="0">
                <a:solidFill>
                  <a:schemeClr val="tx1"/>
                </a:solidFill>
              </a:rPr>
              <a:t>litre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  <a:r>
              <a:rPr lang="en-US" sz="14400" dirty="0">
                <a:solidFill>
                  <a:schemeClr val="tx1"/>
                </a:solidFill>
              </a:rPr>
              <a:t>of milk </a:t>
            </a:r>
          </a:p>
          <a:p>
            <a:r>
              <a:rPr lang="en-US" sz="14400" dirty="0">
                <a:solidFill>
                  <a:schemeClr val="tx1"/>
                </a:solidFill>
              </a:rPr>
              <a:t>5 eggs </a:t>
            </a:r>
          </a:p>
          <a:p>
            <a:r>
              <a:rPr lang="en-US" sz="14400" dirty="0" smtClean="0">
                <a:solidFill>
                  <a:schemeClr val="tx1"/>
                </a:solidFill>
              </a:rPr>
              <a:t>1/2 teaspoon of  sault </a:t>
            </a:r>
            <a:endParaRPr lang="en-US" sz="14400" dirty="0">
              <a:solidFill>
                <a:schemeClr val="tx1"/>
              </a:solidFill>
            </a:endParaRPr>
          </a:p>
          <a:p>
            <a:r>
              <a:rPr lang="en-US" sz="14400" dirty="0" smtClean="0">
                <a:solidFill>
                  <a:schemeClr val="tx1"/>
                </a:solidFill>
              </a:rPr>
              <a:t>200 grams of sugar </a:t>
            </a:r>
            <a:endParaRPr lang="en-US" sz="14400" dirty="0">
              <a:solidFill>
                <a:schemeClr val="tx1"/>
              </a:solidFill>
            </a:endParaRPr>
          </a:p>
          <a:p>
            <a:r>
              <a:rPr lang="en-US" sz="14400" dirty="0" smtClean="0">
                <a:solidFill>
                  <a:schemeClr val="tx1"/>
                </a:solidFill>
              </a:rPr>
              <a:t>A pinch </a:t>
            </a:r>
            <a:r>
              <a:rPr lang="en-US" sz="14400" dirty="0">
                <a:solidFill>
                  <a:schemeClr val="tx1"/>
                </a:solidFill>
              </a:rPr>
              <a:t>of baking soda </a:t>
            </a:r>
          </a:p>
          <a:p>
            <a:r>
              <a:rPr lang="en-US" sz="14400" dirty="0" smtClean="0">
                <a:solidFill>
                  <a:schemeClr val="tx1"/>
                </a:solidFill>
              </a:rPr>
              <a:t>Some oil </a:t>
            </a:r>
            <a:endParaRPr lang="en-US" sz="14400" dirty="0">
              <a:solidFill>
                <a:schemeClr val="tx1"/>
              </a:solidFill>
            </a:endParaRPr>
          </a:p>
          <a:p>
            <a:r>
              <a:rPr lang="en-US" sz="14400" dirty="0">
                <a:solidFill>
                  <a:schemeClr val="tx1"/>
                </a:solidFill>
              </a:rPr>
              <a:t>One </a:t>
            </a:r>
            <a:r>
              <a:rPr lang="en-US" sz="14400" dirty="0" smtClean="0">
                <a:solidFill>
                  <a:schemeClr val="tx1"/>
                </a:solidFill>
              </a:rPr>
              <a:t>glass </a:t>
            </a:r>
            <a:r>
              <a:rPr lang="en-US" sz="14400" dirty="0">
                <a:solidFill>
                  <a:schemeClr val="tx1"/>
                </a:solidFill>
              </a:rPr>
              <a:t>of </a:t>
            </a:r>
            <a:r>
              <a:rPr lang="en-US" sz="14400" dirty="0" smtClean="0">
                <a:solidFill>
                  <a:schemeClr val="tx1"/>
                </a:solidFill>
              </a:rPr>
              <a:t>warm </a:t>
            </a:r>
            <a:r>
              <a:rPr lang="en-US" sz="14400" dirty="0">
                <a:solidFill>
                  <a:schemeClr val="tx1"/>
                </a:solidFill>
              </a:rPr>
              <a:t>water </a:t>
            </a:r>
            <a:endParaRPr lang="de-DE" sz="14400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Рабочий стол\xcGi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04628"/>
            <a:ext cx="4495293" cy="300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8136904" cy="189587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 recipe: </a:t>
            </a:r>
          </a:p>
          <a:p>
            <a:r>
              <a:rPr lang="en-US" sz="3600" dirty="0">
                <a:solidFill>
                  <a:schemeClr val="tx1"/>
                </a:solidFill>
              </a:rPr>
              <a:t>1. </a:t>
            </a:r>
            <a:r>
              <a:rPr lang="en-US" sz="3600" dirty="0" smtClean="0">
                <a:solidFill>
                  <a:schemeClr val="tx1"/>
                </a:solidFill>
              </a:rPr>
              <a:t> First </a:t>
            </a:r>
            <a:r>
              <a:rPr lang="en-US" sz="3600" dirty="0">
                <a:solidFill>
                  <a:schemeClr val="tx1"/>
                </a:solidFill>
              </a:rPr>
              <a:t>we shake up milk with eggs, </a:t>
            </a:r>
            <a:r>
              <a:rPr lang="en-US" sz="3600" dirty="0" smtClean="0">
                <a:solidFill>
                  <a:schemeClr val="tx1"/>
                </a:solidFill>
              </a:rPr>
              <a:t>then we add some </a:t>
            </a:r>
            <a:r>
              <a:rPr lang="en-US" sz="3600" dirty="0">
                <a:solidFill>
                  <a:schemeClr val="tx1"/>
                </a:solidFill>
              </a:rPr>
              <a:t>sugar and </a:t>
            </a:r>
            <a:r>
              <a:rPr lang="en-US" sz="3600" dirty="0" smtClean="0">
                <a:solidFill>
                  <a:schemeClr val="tx1"/>
                </a:solidFill>
              </a:rPr>
              <a:t>some salt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we shake </a:t>
            </a:r>
            <a:r>
              <a:rPr lang="en-US" sz="3600" dirty="0" smtClean="0">
                <a:solidFill>
                  <a:schemeClr val="tx1"/>
                </a:solidFill>
              </a:rPr>
              <a:t>up it again. </a:t>
            </a:r>
            <a:r>
              <a:rPr lang="en-US" sz="3600" dirty="0">
                <a:solidFill>
                  <a:schemeClr val="tx1"/>
                </a:solidFill>
              </a:rPr>
              <a:t>Then we add </a:t>
            </a:r>
            <a:r>
              <a:rPr lang="en-US" sz="3600" dirty="0" smtClean="0">
                <a:solidFill>
                  <a:schemeClr val="tx1"/>
                </a:solidFill>
              </a:rPr>
              <a:t>some soda.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Рабочий стол\Как-приготовить-тонкие-блины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76672"/>
            <a:ext cx="7308304" cy="237626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2. We </a:t>
            </a:r>
            <a:r>
              <a:rPr lang="en-US" sz="3600" dirty="0" smtClean="0">
                <a:solidFill>
                  <a:schemeClr val="tx1"/>
                </a:solidFill>
              </a:rPr>
              <a:t>put some </a:t>
            </a:r>
            <a:r>
              <a:rPr lang="en-US" sz="3600" dirty="0">
                <a:solidFill>
                  <a:schemeClr val="tx1"/>
                </a:solidFill>
              </a:rPr>
              <a:t>flour in </a:t>
            </a:r>
            <a:r>
              <a:rPr lang="en-US" sz="3600" dirty="0" smtClean="0">
                <a:solidFill>
                  <a:schemeClr val="tx1"/>
                </a:solidFill>
              </a:rPr>
              <a:t>the mixture </a:t>
            </a:r>
            <a:r>
              <a:rPr lang="en-US" sz="3600" dirty="0">
                <a:solidFill>
                  <a:schemeClr val="tx1"/>
                </a:solidFill>
              </a:rPr>
              <a:t>until it </a:t>
            </a:r>
            <a:r>
              <a:rPr lang="en-US" sz="3600" dirty="0" smtClean="0">
                <a:solidFill>
                  <a:schemeClr val="tx1"/>
                </a:solidFill>
              </a:rPr>
              <a:t>becomes like sour </a:t>
            </a:r>
            <a:r>
              <a:rPr lang="en-US" sz="3600" dirty="0">
                <a:solidFill>
                  <a:schemeClr val="tx1"/>
                </a:solidFill>
              </a:rPr>
              <a:t>cream . The quantity of </a:t>
            </a:r>
            <a:r>
              <a:rPr lang="en-US" sz="3600" dirty="0" smtClean="0">
                <a:solidFill>
                  <a:schemeClr val="tx1"/>
                </a:solidFill>
              </a:rPr>
              <a:t>flour </a:t>
            </a:r>
            <a:r>
              <a:rPr lang="en-US" sz="3600" dirty="0">
                <a:solidFill>
                  <a:schemeClr val="tx1"/>
                </a:solidFill>
              </a:rPr>
              <a:t>will depend on the size of eggs.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Рабочий стол\20120224-sblini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62341"/>
            <a:ext cx="3966393" cy="26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476672"/>
            <a:ext cx="5869692" cy="18722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3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smtClean="0">
                <a:solidFill>
                  <a:schemeClr val="tx1"/>
                </a:solidFill>
              </a:rPr>
              <a:t>Then we pour some oil </a:t>
            </a:r>
            <a:r>
              <a:rPr lang="en-US" sz="3600" dirty="0">
                <a:solidFill>
                  <a:schemeClr val="tx1"/>
                </a:solidFill>
              </a:rPr>
              <a:t>and </a:t>
            </a:r>
            <a:r>
              <a:rPr lang="en-US" sz="3600" dirty="0" smtClean="0">
                <a:solidFill>
                  <a:schemeClr val="tx1"/>
                </a:solidFill>
              </a:rPr>
              <a:t>a glass of warm </a:t>
            </a:r>
            <a:r>
              <a:rPr lang="en-US" sz="3600" dirty="0">
                <a:solidFill>
                  <a:schemeClr val="tx1"/>
                </a:solidFill>
              </a:rPr>
              <a:t>water.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Рабочий стол\DSC019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24014"/>
          <a:stretch/>
        </p:blipFill>
        <p:spPr bwMode="auto">
          <a:xfrm>
            <a:off x="2555776" y="2996952"/>
            <a:ext cx="4063633" cy="33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2780928"/>
            <a:ext cx="5577879" cy="90589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4. We </a:t>
            </a:r>
            <a:r>
              <a:rPr lang="en-US" sz="3600" dirty="0" smtClean="0">
                <a:solidFill>
                  <a:schemeClr val="tx1"/>
                </a:solidFill>
              </a:rPr>
              <a:t>bake </a:t>
            </a:r>
            <a:r>
              <a:rPr lang="en-US" sz="3600" dirty="0">
                <a:solidFill>
                  <a:schemeClr val="tx1"/>
                </a:solidFill>
              </a:rPr>
              <a:t>pancakes </a:t>
            </a:r>
            <a:r>
              <a:rPr lang="en-US" sz="3600" dirty="0" smtClean="0">
                <a:solidFill>
                  <a:schemeClr val="tx1"/>
                </a:solidFill>
              </a:rPr>
              <a:t>for 2-5 minutes and serve them with jam or with a thick sour cream called </a:t>
            </a:r>
            <a:r>
              <a:rPr lang="en-US" sz="3600" dirty="0" err="1" smtClean="0">
                <a:solidFill>
                  <a:schemeClr val="tx1"/>
                </a:solidFill>
              </a:rPr>
              <a:t>smetana</a:t>
            </a:r>
            <a:r>
              <a:rPr lang="en-US" sz="3600" dirty="0" smtClean="0">
                <a:solidFill>
                  <a:schemeClr val="tx1"/>
                </a:solidFill>
              </a:rPr>
              <a:t> or with a powdered cream cheese called </a:t>
            </a:r>
            <a:r>
              <a:rPr lang="en-US" sz="3600" dirty="0" err="1" smtClean="0">
                <a:solidFill>
                  <a:schemeClr val="tx1"/>
                </a:solidFill>
              </a:rPr>
              <a:t>tvorog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D:\Рабочий стол\902_0467v80_1644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4"/>
          <a:stretch/>
        </p:blipFill>
        <p:spPr bwMode="auto">
          <a:xfrm>
            <a:off x="2266950" y="3933056"/>
            <a:ext cx="4105250" cy="26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blin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91" y="2636912"/>
            <a:ext cx="2386143" cy="131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бочий стол\Maslenica-v-restorane-Figaro_fu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" t="11215" r="-699" b="11553"/>
          <a:stretch/>
        </p:blipFill>
        <p:spPr bwMode="auto">
          <a:xfrm>
            <a:off x="6551662" y="770305"/>
            <a:ext cx="2500505" cy="12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Рабочий стол\Maslenica-v-karaoke-restorane-Luchano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0" y="4903910"/>
            <a:ext cx="2236971" cy="13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Рабочий стол\TyyrpGFPnjA4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1" y="834100"/>
            <a:ext cx="2634952" cy="14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Рабочий стол\fb30d76527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14" y="692696"/>
            <a:ext cx="1828800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Рабочий стол\i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06913"/>
            <a:ext cx="1943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Рабочий стол\ажурные-блин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1" y="2855699"/>
            <a:ext cx="1823550" cy="156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Рабочий стол\0_7a85a_5343ced_XXX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31" y="2996952"/>
            <a:ext cx="2186488" cy="16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Рабочий стол\645373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83" y="4428795"/>
            <a:ext cx="1980070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eaLnBrk="0" fontAlgn="base" hangingPunct="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Работы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присылать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Вк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или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ea typeface="Times New Roman" panose="02020603050405020304" pitchFamily="18" charset="0"/>
                <a:hlinkClick r:id="rId2"/>
              </a:rPr>
              <a:t>Gordoalena</a:t>
            </a:r>
            <a:r>
              <a:rPr lang="ru-RU" sz="2400" u="sng" dirty="0">
                <a:solidFill>
                  <a:srgbClr val="000000"/>
                </a:solidFill>
                <a:ea typeface="Times New Roman" panose="02020603050405020304" pitchFamily="18" charset="0"/>
                <a:hlinkClick r:id="rId2"/>
              </a:rPr>
              <a:t>@</a:t>
            </a:r>
            <a:r>
              <a:rPr lang="en-US" sz="2400" u="sng" dirty="0" err="1">
                <a:solidFill>
                  <a:srgbClr val="000000"/>
                </a:solidFill>
                <a:ea typeface="Times New Roman" panose="02020603050405020304" pitchFamily="18" charset="0"/>
                <a:hlinkClick r:id="rId2"/>
              </a:rPr>
              <a:t>yandex</a:t>
            </a:r>
            <a:r>
              <a:rPr lang="ru-RU" sz="2400" u="sng" dirty="0">
                <a:solidFill>
                  <a:srgbClr val="000000"/>
                </a:solidFill>
                <a:ea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rgbClr val="000000"/>
                </a:solidFill>
                <a:ea typeface="Times New Roman" panose="02020603050405020304" pitchFamily="18" charset="0"/>
                <a:hlinkClick r:id="rId2"/>
              </a:rPr>
              <a:t>ru</a:t>
            </a:r>
            <a:endParaRPr lang="ru-RU" sz="2400" dirty="0"/>
          </a:p>
          <a:p>
            <a:pPr marL="342900" lvl="0" indent="-342900" eaLnBrk="0" fontAlgn="base" hangingPunct="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ЗАДАНИЯ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ВЫПОЛНЯЕМ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ПРИСЫЛАЕМ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день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когда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Вас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лента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по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расписанию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400" dirty="0"/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704"/>
            <a:ext cx="87907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Задание:</a:t>
            </a:r>
            <a:br>
              <a:rPr lang="ru-RU" sz="2800" dirty="0"/>
            </a:br>
            <a:r>
              <a:rPr lang="ru-RU" sz="2800" dirty="0"/>
              <a:t>Написать рецепт блюда на английском </a:t>
            </a:r>
            <a:r>
              <a:rPr lang="ru-RU" sz="2800" dirty="0" smtClean="0"/>
              <a:t>языке, по </a:t>
            </a:r>
            <a:r>
              <a:rPr lang="ru-RU" sz="2800" dirty="0"/>
              <a:t>примеру данной </a:t>
            </a:r>
            <a:r>
              <a:rPr lang="ru-RU" sz="2800" dirty="0" smtClean="0"/>
              <a:t>презентации.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0051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188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Wingdings</vt:lpstr>
      <vt:lpstr>Тема Office</vt:lpstr>
      <vt:lpstr>Pancakes </vt:lpstr>
      <vt:lpstr>Презентация PowerPoint</vt:lpstr>
      <vt:lpstr>INGREDIENTs: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Pfannkuchen</dc:title>
  <dc:creator>Перовы</dc:creator>
  <cp:lastModifiedBy>asus</cp:lastModifiedBy>
  <cp:revision>18</cp:revision>
  <cp:lastPrinted>2015-10-08T16:57:21Z</cp:lastPrinted>
  <dcterms:created xsi:type="dcterms:W3CDTF">2015-03-02T16:45:26Z</dcterms:created>
  <dcterms:modified xsi:type="dcterms:W3CDTF">2020-04-13T03:45:22Z</dcterms:modified>
</cp:coreProperties>
</file>