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61" r:id="rId5"/>
    <p:sldId id="260" r:id="rId6"/>
    <p:sldId id="25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44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User\Desktop\image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User\Desktop\image-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5722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User\Desktop\image-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User\Desktop\image-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User\Desktop\image-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User\Desktop\image-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</cp:revision>
  <dcterms:created xsi:type="dcterms:W3CDTF">2020-03-17T06:05:19Z</dcterms:created>
  <dcterms:modified xsi:type="dcterms:W3CDTF">2020-03-17T06:13:16Z</dcterms:modified>
</cp:coreProperties>
</file>