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://cat.convdocs.org" TargetMode="External"/><Relationship Id="rId2" Type="http://schemas.openxmlformats.org/officeDocument/2006/relationships/hyperlink" Target="http://school.xvatit.com/index.php?tit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um.ru/doc/work/195193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/>
          <a:lstStyle/>
          <a:p>
            <a:r>
              <a:rPr lang="ru-RU" b="1" dirty="0" smtClean="0"/>
              <a:t>Формирование в Европе централизованных государств</a:t>
            </a:r>
            <a:endParaRPr lang="ru-RU" b="1" dirty="0"/>
          </a:p>
        </p:txBody>
      </p:sp>
      <p:pic>
        <p:nvPicPr>
          <p:cNvPr id="1026" name="Picture 2" descr="http://lv2.tatlo.ru/wp-content/uploads/2014/07/%D0%BA%D0%B0%D1%80%D1%82%D0%B0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7"/>
          <a:stretch/>
        </p:blipFill>
        <p:spPr bwMode="auto">
          <a:xfrm>
            <a:off x="1043607" y="1844824"/>
            <a:ext cx="61310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8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Абсолютизм.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688632" cy="547260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Стремление монархов к централизации управления привело к возникновению особой формы государственной власти — абсолютизма. Абсолютному монарху принадлежит верховная и неделимая власть. Иначе говоря, он ни с кем — ни с родовой знатью, ни с представительными учреждениями, ни с профессиональными корпорациями — не делится полномочиями. Он соединяет в своём лице все основные функции и ветви государственной власти, оставляя за собой последнее слово в решении всех вопросов внутренней и внешней политики.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i.allday.ru/uploads/posts/2009-07/1248273102_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9" r="35864"/>
          <a:stretch/>
        </p:blipFill>
        <p:spPr bwMode="auto">
          <a:xfrm>
            <a:off x="5940152" y="1916832"/>
            <a:ext cx="3064911" cy="37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0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Просвещенный абсолютизм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Образцом просвещённого монарха современники считали прусского короля Фридриха И, прозванного королём-философом, Фридрихом Великим. Он ограничил произвол помещиков в отношении крепостных крестьян, запретив их продажу без надельной </a:t>
            </a:r>
            <a:r>
              <a:rPr lang="ru-RU" sz="2400" b="1" dirty="0" smtClean="0">
                <a:solidFill>
                  <a:prstClr val="black"/>
                </a:solidFill>
              </a:rPr>
              <a:t>земли; был </a:t>
            </a:r>
            <a:r>
              <a:rPr lang="ru-RU" sz="2400" b="1" dirty="0">
                <a:solidFill>
                  <a:prstClr val="black"/>
                </a:solidFill>
              </a:rPr>
              <a:t>создан независимый от властей суд, подсудимые получили право на защиту, а пытки были запрещены. </a:t>
            </a:r>
            <a:r>
              <a:rPr lang="ru-RU" sz="2400" b="1" dirty="0" smtClean="0">
                <a:solidFill>
                  <a:prstClr val="black"/>
                </a:solidFill>
              </a:rPr>
              <a:t>К </a:t>
            </a:r>
            <a:r>
              <a:rPr lang="ru-RU" sz="2400" b="1" dirty="0">
                <a:solidFill>
                  <a:prstClr val="black"/>
                </a:solidFill>
              </a:rPr>
              <a:t>концу его правления подавляющее большинство взрослого населения Пруссии было грамотно. Немецкие университеты стали считаться образцовыми центрами науки и высшего образования. Возникла также широкая сеть начальных и средних школ, впервые в мире были созданы профессиональные училища, готовившие специалистов для промышленности и торговли.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695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Просвещенный абсолютизм Франции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Среди крупных европейских монархов, пожалуй, только Людовик XV не интересовался просветительской литературой. Но его внук и наследник Людовик XVI, взошедший на трон в 1774 г., сочувствовал идеям Просвещения. Генеральным контролёром финансов он назначил просветителя Жака Тюрго, сторонника свободной конкуренции. Тот упразднил цеховую организацию ремесла и торговли, а также попытался отменить государственный контроль над хлебными ценами. Но как только цены были отпущены, хлеб вздорожал. Это вызвало волнения в крупных городах, в том числе в Париже. В итоге Людовик XVI отправил Тюрго в отставку, а его реформу отменил.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8345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190080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Реформы, проводившиеся абсолютными монархами в духе Просвещения, далеко не всегда отвечали чаяниям народов и надеждам самих просветителей. Однако они оставили глубокий позитивный след в истории европейских стран.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static.diary.ru/userdir/1/8/7/4/1874848/66604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5025"/>
            <a:ext cx="7143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83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school.xvatit.com/index.php?title</a:t>
            </a:r>
            <a:endParaRPr lang="ru-RU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yandex.ru/images/search?img_url=http%3A%2F%2Fcat.convdocs.org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geum.ru/doc/work/195193/index.html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794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конспект, фото конспекта отправить на почту </a:t>
            </a:r>
          </a:p>
          <a:p>
            <a:r>
              <a:rPr lang="en-US" dirty="0" smtClean="0"/>
              <a:t>smirnova-d.d@edst24.ru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понятия «централизованное государство</a:t>
            </a:r>
            <a:r>
              <a:rPr lang="ru-RU" dirty="0" smtClean="0"/>
              <a:t>» и его основных компонентов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План:</a:t>
            </a:r>
          </a:p>
          <a:p>
            <a:r>
              <a:rPr lang="ru-RU" dirty="0" smtClean="0"/>
              <a:t>Причины формирования</a:t>
            </a:r>
          </a:p>
          <a:p>
            <a:r>
              <a:rPr lang="ru-RU" dirty="0" smtClean="0"/>
              <a:t>Избрание императоров</a:t>
            </a:r>
          </a:p>
          <a:p>
            <a:r>
              <a:rPr lang="ru-RU" dirty="0" smtClean="0"/>
              <a:t>Роль церкви</a:t>
            </a:r>
          </a:p>
          <a:p>
            <a:r>
              <a:rPr lang="ru-RU" dirty="0" smtClean="0"/>
              <a:t>Монархия и дворянство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626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централизованных государств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По сравнению со Средневековьем политическая карта Европы в Новое время значительно изменилась. На месте множества мелких феодальных владений возникло несколько крупных государств.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Раньше других, ещё в XI в., сложилось единое Английское королевство. Притязания английских монархов на французскую корону долгое время мешали объединению Франции. Лишь победа в Столетней войне (1337—1453) позволила французским королям упрочить свой трон и окончательно присоединить к своему домену ряд феодальных владений.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562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976664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На Пиренейском полуострове в ходе Реконкисты ещё в Средние века возникло несколько христианских государств. В 1479 г. самые крупные из них — Кастилия и Арагон объединились и образовали Испанское королевство. Дания, Швеция и Норвегия в 1397 г. заключили договор о союзе (</a:t>
            </a:r>
            <a:r>
              <a:rPr lang="ru-RU" sz="2400" b="1" dirty="0" err="1">
                <a:solidFill>
                  <a:prstClr val="black"/>
                </a:solidFill>
              </a:rPr>
              <a:t>Кальмарская</a:t>
            </a:r>
            <a:r>
              <a:rPr lang="ru-RU" sz="2400" b="1" dirty="0">
                <a:solidFill>
                  <a:prstClr val="black"/>
                </a:solidFill>
              </a:rPr>
              <a:t> уния). В состав объединённого королевства входили также Исландия и Финляндия. В 1523 г. из этой унии вышла Швеция, под властью которой осталась Финляндия. В конце XV в. сложилось единое Русское государство. Польша и Литва для отпора агрессии турок-османов в 1569 г. образовали единое государство Речь </a:t>
            </a:r>
            <a:r>
              <a:rPr lang="ru-RU" sz="2400" b="1" dirty="0" err="1">
                <a:solidFill>
                  <a:prstClr val="black"/>
                </a:solidFill>
              </a:rPr>
              <a:t>Посполитую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pic>
        <p:nvPicPr>
          <p:cNvPr id="2050" name="Picture 2" descr="http://savepic.ru/301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859" y="1628800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40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39315"/>
            <a:ext cx="8928992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Прежние феодальные владения, утратившие самостоятельность и ставшие провинциями единых государств, некоторое время ещё сохраняли свой традиционный уклад жизни. С их старинными законами и обычаями приходилось считаться даже монархам. Но, стремясь </a:t>
            </a:r>
            <a:r>
              <a:rPr lang="ru-RU" sz="2400" b="1" dirty="0" smtClean="0">
                <a:solidFill>
                  <a:prstClr val="black"/>
                </a:solidFill>
              </a:rPr>
              <a:t>поднять </a:t>
            </a:r>
            <a:r>
              <a:rPr lang="ru-RU" sz="2400" b="1" dirty="0">
                <a:solidFill>
                  <a:prstClr val="black"/>
                </a:solidFill>
              </a:rPr>
              <a:t>свой авторитет как могущественных правителей, государи прилагали значительные усилия к тому, чтобы покончить с обособленностью провинций и подчинить их своей власти. Принимаемые ими меры были в конечном счёте направлены на централизацию государственного управления.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pic>
        <p:nvPicPr>
          <p:cNvPr id="3074" name="Picture 2" descr="https://otvet.imgsmail.ru/download/u_20432869e92d2d7e0f7111d8a8930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20680" cy="28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28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4624"/>
            <a:ext cx="5266928" cy="68133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200" b="1" dirty="0">
                <a:solidFill>
                  <a:prstClr val="black"/>
                </a:solidFill>
              </a:rPr>
              <a:t>Раньше других европейских монархов к созданию новой, централизованной системы управления государством приступили английские короли. Ещё в Средние века они, преодолев сопротивление феодальной знати, сосредоточили в своих руках основные рычаги власти. Причём, добившись признания своего авторитета, английские короли не стали разрушать традиции местного самоуправления и посягать на права и привилегии парламента. К началу Нового времени сумели централизовать государственное управление и французские короли. Однако в отличие от Англии они этого достигли во многом за счёт ограничения прав местного самоуправления и сословно-представительных собраний (генеральных штатов).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player.myshared.ru/426029/data/images/img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96" y="1124744"/>
            <a:ext cx="366301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72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Избрание императоров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62473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Обычай избрания императоров крупнейшими князьями </a:t>
            </a:r>
            <a:r>
              <a:rPr lang="ru-RU" sz="2400" b="1" dirty="0" smtClean="0">
                <a:solidFill>
                  <a:prstClr val="black"/>
                </a:solidFill>
              </a:rPr>
              <a:t>сложился </a:t>
            </a:r>
            <a:r>
              <a:rPr lang="ru-RU" sz="2400" b="1" dirty="0">
                <a:solidFill>
                  <a:prstClr val="black"/>
                </a:solidFill>
              </a:rPr>
              <a:t>и в самом обширном государстве Западной Европы средневековой эпохи — в Священной Римской империи германского народа. Ослаблением власти императора воспользовались отдельные члены </a:t>
            </a:r>
            <a:r>
              <a:rPr lang="ru-RU" sz="2400" b="1" dirty="0" smtClean="0">
                <a:solidFill>
                  <a:prstClr val="black"/>
                </a:solidFill>
              </a:rPr>
              <a:t>империи</a:t>
            </a:r>
            <a:r>
              <a:rPr lang="ru-RU" sz="2400" b="1" dirty="0">
                <a:solidFill>
                  <a:prstClr val="black"/>
                </a:solidFill>
              </a:rPr>
              <a:t>, крупнейшими из которых были княжества Бранденбург, Ганновер, Саксония, Бавария. Фактически они превратились в самостоятельные государства, лишь формально входящие в состав империи. Обособились от неё и наследственные владения Габсбургов. В Новое время представители этой династии, как правило, избирались императорами.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pic>
        <p:nvPicPr>
          <p:cNvPr id="5122" name="Picture 2" descr="http://static.ilykecdn.com/uploads/2015/09/29/sub/69330-large-2317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232248" cy="31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90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</a:t>
            </a:r>
            <a:r>
              <a:rPr lang="ru-RU" b="1" dirty="0"/>
              <a:t>ц</a:t>
            </a:r>
            <a:r>
              <a:rPr lang="ru-RU" b="1" dirty="0" smtClean="0"/>
              <a:t>еркви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402832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В Центральной Европе и на </a:t>
            </a:r>
            <a:r>
              <a:rPr lang="ru-RU" sz="2400" b="1" dirty="0" err="1">
                <a:solidFill>
                  <a:prstClr val="black"/>
                </a:solidFill>
              </a:rPr>
              <a:t>Апеннинском</a:t>
            </a:r>
            <a:r>
              <a:rPr lang="ru-RU" sz="2400" b="1" dirty="0">
                <a:solidFill>
                  <a:prstClr val="black"/>
                </a:solidFill>
              </a:rPr>
              <a:t> полуострове сплочению мелких владений в крупные государства долгое время мешали притязания католической церкви на светскую власть. В особенности она противилась любым попыткам объединения Италии, ревниво оберегая независимость Папской области, в которой папам римским принадлежала как духовная, так и светская власть.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pic>
        <p:nvPicPr>
          <p:cNvPr id="8194" name="Picture 2" descr="http://cs624927.vk.me/v624927048/febc/oCjGRNwOl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0795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31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Монархия и дворянство.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0728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Централизация управления государством, усиление королевской власти неизбежно меняли характер от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ношений между королём и высшими сословиями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 В </a:t>
            </a:r>
            <a:r>
              <a:rPr lang="ru-RU" sz="2400" b="1" dirty="0">
                <a:solidFill>
                  <a:prstClr val="black"/>
                </a:solidFill>
              </a:rPr>
              <a:t>новых условиях монархи, стремясь овладеть основными рычагами управления государством, старались ограничить привилегии знати, добиваясь от неё повиновения. Постепенно восторжествовал новый принцип отношений между королём и сословиями: все сословия — непосредственные подданные короля. В результате феодалы потеряли свой прежний правовой статус. Вместо них возникло сословие дворян, обязанностью и моральным долгом которых, в отличие от средневековых феодалов, было служение государству в лице короля.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71553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808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в Европе централизованных государств</vt:lpstr>
      <vt:lpstr>Цель урока</vt:lpstr>
      <vt:lpstr>Формирование централизованных государств</vt:lpstr>
      <vt:lpstr>Слайд 4</vt:lpstr>
      <vt:lpstr>Слайд 5</vt:lpstr>
      <vt:lpstr>Слайд 6</vt:lpstr>
      <vt:lpstr>Избрание императоров</vt:lpstr>
      <vt:lpstr>Роль церкви</vt:lpstr>
      <vt:lpstr>Монархия и дворянство.</vt:lpstr>
      <vt:lpstr>Абсолютизм.</vt:lpstr>
      <vt:lpstr>Просвещенный абсолютизм</vt:lpstr>
      <vt:lpstr>Просвещенный абсолютизм Франции</vt:lpstr>
      <vt:lpstr>Слайд 13</vt:lpstr>
      <vt:lpstr>Использованные ресурсы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в Европе централизованных государств</dc:title>
  <dc:creator>Александр</dc:creator>
  <cp:lastModifiedBy>Пользователь</cp:lastModifiedBy>
  <cp:revision>5</cp:revision>
  <dcterms:created xsi:type="dcterms:W3CDTF">2015-12-21T08:34:19Z</dcterms:created>
  <dcterms:modified xsi:type="dcterms:W3CDTF">2020-11-16T02:48:33Z</dcterms:modified>
</cp:coreProperties>
</file>