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ordoalena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Указательные  местоимения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b="1" dirty="0" smtClean="0"/>
              <a:t>this, that, these, those.</a:t>
            </a:r>
            <a:br>
              <a:rPr lang="en-US" b="1" dirty="0" smtClean="0"/>
            </a:br>
            <a:r>
              <a:rPr lang="ru-RU" dirty="0"/>
              <a:t>Этот- эти.</a:t>
            </a:r>
            <a:br>
              <a:rPr lang="ru-RU" dirty="0"/>
            </a:br>
            <a:r>
              <a:rPr lang="ru-RU" dirty="0"/>
              <a:t>Тот- те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7086600" cy="1066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Посмотри  и  сравни!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38200" y="914400"/>
            <a:ext cx="7620000" cy="548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Указательные  местоимения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b="1" dirty="0" smtClean="0"/>
              <a:t>this, that, these, those.</a:t>
            </a:r>
            <a:br>
              <a:rPr lang="en-US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5334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u="sng" dirty="0" smtClean="0"/>
              <a:t>Т</a:t>
            </a:r>
            <a:r>
              <a:rPr lang="en-US" u="sng" dirty="0" smtClean="0"/>
              <a:t>his</a:t>
            </a:r>
            <a:r>
              <a:rPr lang="ru-RU" u="sng" dirty="0" smtClean="0"/>
              <a:t> (ед.ч) = этот</a:t>
            </a:r>
            <a:r>
              <a:rPr lang="en-US" u="sng" dirty="0" smtClean="0"/>
              <a:t>, these</a:t>
            </a:r>
            <a:r>
              <a:rPr lang="ru-RU" u="sng" dirty="0" smtClean="0"/>
              <a:t> (мн.ч) = эти</a:t>
            </a:r>
            <a:r>
              <a:rPr lang="en-US" u="sng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используем</a:t>
            </a:r>
            <a:r>
              <a:rPr lang="en-US" dirty="0" smtClean="0"/>
              <a:t> </a:t>
            </a:r>
            <a:r>
              <a:rPr lang="ru-RU" dirty="0" smtClean="0"/>
              <a:t>с предметами,  которые находятся рядом с нами.</a:t>
            </a:r>
          </a:p>
          <a:p>
            <a:pPr>
              <a:buNone/>
            </a:pPr>
            <a:r>
              <a:rPr lang="ru-RU" u="sng" dirty="0" smtClean="0"/>
              <a:t>Т</a:t>
            </a:r>
            <a:r>
              <a:rPr lang="en-US" u="sng" dirty="0" smtClean="0"/>
              <a:t>hat</a:t>
            </a:r>
            <a:r>
              <a:rPr lang="ru-RU" u="sng" dirty="0" smtClean="0"/>
              <a:t> (ед.ч) = тот</a:t>
            </a:r>
            <a:r>
              <a:rPr lang="en-US" u="sng" dirty="0" smtClean="0"/>
              <a:t>, those</a:t>
            </a:r>
            <a:r>
              <a:rPr lang="ru-RU" u="sng" dirty="0" smtClean="0"/>
              <a:t> (мн.ч) = т</a:t>
            </a:r>
            <a:r>
              <a:rPr lang="en-US" u="sng" dirty="0" smtClean="0"/>
              <a:t>e-</a:t>
            </a:r>
            <a:r>
              <a:rPr lang="en-US" dirty="0" smtClean="0"/>
              <a:t> </a:t>
            </a:r>
            <a:r>
              <a:rPr lang="ru-RU" dirty="0" smtClean="0"/>
              <a:t>используем</a:t>
            </a:r>
            <a:r>
              <a:rPr lang="en-US" dirty="0" smtClean="0"/>
              <a:t> </a:t>
            </a:r>
            <a:r>
              <a:rPr lang="ru-RU" dirty="0" smtClean="0"/>
              <a:t>предметами,  которые находятся далеко от нас.</a:t>
            </a:r>
            <a:endParaRPr lang="ru-RU" b="1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Посмотри  и запиши!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6934200" cy="584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sentences using This or These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1"/>
            <a:ext cx="3429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1. .........hats </a:t>
            </a:r>
          </a:p>
          <a:p>
            <a:r>
              <a:rPr lang="en-US" dirty="0" smtClean="0"/>
              <a:t>2. .........shirts </a:t>
            </a:r>
          </a:p>
          <a:p>
            <a:r>
              <a:rPr lang="en-US" dirty="0" smtClean="0"/>
              <a:t>3. .........skirt </a:t>
            </a:r>
          </a:p>
          <a:p>
            <a:r>
              <a:rPr lang="en-US" dirty="0" smtClean="0"/>
              <a:t>4. .........boots </a:t>
            </a:r>
          </a:p>
          <a:p>
            <a:r>
              <a:rPr lang="en-US" dirty="0" smtClean="0"/>
              <a:t>5. .........dress </a:t>
            </a:r>
          </a:p>
          <a:p>
            <a:r>
              <a:rPr lang="en-US" dirty="0" smtClean="0"/>
              <a:t>6. .........trousers  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990600"/>
            <a:ext cx="27146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219200"/>
            <a:ext cx="15811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743200"/>
            <a:ext cx="1600200" cy="193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800600"/>
            <a:ext cx="1757362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62850" y="3276600"/>
            <a:ext cx="15811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4038600"/>
            <a:ext cx="1676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in: this, </a:t>
            </a:r>
            <a:r>
              <a:rPr lang="en-US" dirty="0" err="1" smtClean="0"/>
              <a:t>these,that</a:t>
            </a:r>
            <a:r>
              <a:rPr lang="en-US" dirty="0" smtClean="0"/>
              <a:t> or those.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5562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.......... is a blue monster.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2. .......... are yellow monsters.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3. ...........are green monsters.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4. ............is a red monster.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 5. ........... is a black monster. </a:t>
            </a:r>
          </a:p>
          <a:p>
            <a:r>
              <a:rPr lang="en-US" dirty="0" smtClean="0"/>
              <a:t>6. ............is a white monster. </a:t>
            </a:r>
          </a:p>
          <a:p>
            <a:r>
              <a:rPr lang="en-US" dirty="0" smtClean="0"/>
              <a:t>7. ...........are a brown monster. </a:t>
            </a:r>
          </a:p>
          <a:p>
            <a:r>
              <a:rPr lang="en-US" dirty="0" smtClean="0"/>
              <a:t>8. ...........is a pink monster. </a:t>
            </a:r>
            <a:endParaRPr lang="en-US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867400" y="1066800"/>
            <a:ext cx="2895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324600" y="1676400"/>
            <a:ext cx="1371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553200" y="28194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848600" y="182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далеко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2971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близко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219200" y="8382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219200" y="27432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219200" y="46482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295400" y="55626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71600" y="16002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524000" y="33528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600200" y="41148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228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382000" cy="5562600"/>
          </a:xfrm>
        </p:spPr>
        <p:txBody>
          <a:bodyPr>
            <a:normAutofit fontScale="47500" lnSpcReduction="20000"/>
          </a:bodyPr>
          <a:lstStyle/>
          <a:p>
            <a:r>
              <a:rPr lang="en-US" i="1" u="sng" dirty="0" smtClean="0"/>
              <a:t> </a:t>
            </a:r>
            <a:r>
              <a:rPr lang="en-US" sz="2900" i="1" u="sng" dirty="0" err="1" smtClean="0"/>
              <a:t>Упражнение</a:t>
            </a:r>
            <a:r>
              <a:rPr lang="en-US" sz="2900" i="1" u="sng" dirty="0" smtClean="0"/>
              <a:t> </a:t>
            </a:r>
            <a:r>
              <a:rPr lang="ru-RU" sz="2900" i="1" u="sng" dirty="0" smtClean="0"/>
              <a:t>1</a:t>
            </a:r>
            <a:r>
              <a:rPr lang="en-US" sz="2900" i="1" u="sng" dirty="0" smtClean="0"/>
              <a:t>.</a:t>
            </a:r>
            <a:r>
              <a:rPr lang="en-US" sz="2900" i="1" dirty="0" smtClean="0"/>
              <a:t> Circle the right word.</a:t>
            </a:r>
            <a:endParaRPr lang="en-US" sz="2900" dirty="0" smtClean="0"/>
          </a:p>
          <a:p>
            <a:r>
              <a:rPr lang="en-US" sz="2900" dirty="0" smtClean="0"/>
              <a:t>This /These is a car.</a:t>
            </a:r>
          </a:p>
          <a:p>
            <a:r>
              <a:rPr lang="en-US" sz="2900" dirty="0" smtClean="0"/>
              <a:t>That / Those are planes.</a:t>
            </a:r>
          </a:p>
          <a:p>
            <a:r>
              <a:rPr lang="en-US" sz="2900" dirty="0" smtClean="0"/>
              <a:t>Those /That is a whale.</a:t>
            </a:r>
          </a:p>
          <a:p>
            <a:r>
              <a:rPr lang="en-US" sz="2900" dirty="0" smtClean="0"/>
              <a:t>That / Those are sharks.</a:t>
            </a:r>
          </a:p>
          <a:p>
            <a:r>
              <a:rPr lang="en-US" sz="2900" dirty="0" smtClean="0"/>
              <a:t>This / These is my guitar.</a:t>
            </a:r>
          </a:p>
          <a:p>
            <a:r>
              <a:rPr lang="en-US" sz="2900" dirty="0" smtClean="0"/>
              <a:t>That / Those is an island.</a:t>
            </a:r>
          </a:p>
          <a:p>
            <a:r>
              <a:rPr lang="en-US" sz="2900" i="1" u="sng" dirty="0" err="1" smtClean="0"/>
              <a:t>Упражнение</a:t>
            </a:r>
            <a:r>
              <a:rPr lang="en-US" sz="2900" i="1" u="sng" dirty="0" smtClean="0"/>
              <a:t> </a:t>
            </a:r>
            <a:r>
              <a:rPr lang="ru-RU" sz="2900" i="1" u="sng" dirty="0" smtClean="0"/>
              <a:t>2</a:t>
            </a:r>
            <a:r>
              <a:rPr lang="en-US" sz="2900" i="1" u="sng" dirty="0" smtClean="0"/>
              <a:t>.</a:t>
            </a:r>
            <a:r>
              <a:rPr lang="en-US" sz="2900" i="1" dirty="0" smtClean="0"/>
              <a:t> Insert the correct word.</a:t>
            </a:r>
            <a:endParaRPr lang="en-US" sz="2900" dirty="0" smtClean="0"/>
          </a:p>
          <a:p>
            <a:r>
              <a:rPr lang="en-US" sz="2900" dirty="0" smtClean="0"/>
              <a:t>This __________ is easy.          a) questions b) homework</a:t>
            </a:r>
          </a:p>
          <a:p>
            <a:r>
              <a:rPr lang="en-US" sz="2900" dirty="0" smtClean="0"/>
              <a:t>These ___________ are my neighbors.          a) women b) man</a:t>
            </a:r>
          </a:p>
          <a:p>
            <a:r>
              <a:rPr lang="en-US" sz="2900" dirty="0" smtClean="0"/>
              <a:t>What are you doing ________ afternoon?        a) that b) this</a:t>
            </a:r>
          </a:p>
          <a:p>
            <a:r>
              <a:rPr lang="en-US" sz="2900" dirty="0" smtClean="0"/>
              <a:t>Who's ________ speaking?      a) this b) it</a:t>
            </a:r>
          </a:p>
          <a:p>
            <a:r>
              <a:rPr lang="en-US" sz="2900" dirty="0" smtClean="0"/>
              <a:t>These are my glasses and ________ are hers.      a) those b) that</a:t>
            </a:r>
          </a:p>
          <a:p>
            <a:r>
              <a:rPr lang="en-US" sz="2900" dirty="0" smtClean="0"/>
              <a:t>We are going to the seaside __________ summer.      b) this a) that</a:t>
            </a:r>
          </a:p>
          <a:p>
            <a:r>
              <a:rPr lang="en-US" sz="2900" dirty="0" smtClean="0"/>
              <a:t>__________ man over there is a famous politician.      b) These a) That</a:t>
            </a:r>
          </a:p>
          <a:p>
            <a:r>
              <a:rPr lang="en-US" sz="2900" i="1" u="sng" dirty="0" err="1" smtClean="0"/>
              <a:t>Упражнение</a:t>
            </a:r>
            <a:r>
              <a:rPr lang="en-US" sz="2900" i="1" u="sng" dirty="0" smtClean="0"/>
              <a:t> </a:t>
            </a:r>
            <a:r>
              <a:rPr lang="ru-RU" sz="2900" i="1" u="sng" dirty="0" smtClean="0"/>
              <a:t>3</a:t>
            </a:r>
            <a:r>
              <a:rPr lang="en-US" sz="2900" i="1" u="sng" dirty="0" smtClean="0"/>
              <a:t>.</a:t>
            </a:r>
            <a:r>
              <a:rPr lang="en-US" sz="2900" i="1" dirty="0" smtClean="0"/>
              <a:t> Insert this, that, these, those.</a:t>
            </a:r>
            <a:endParaRPr lang="en-US" sz="2900" dirty="0" smtClean="0"/>
          </a:p>
          <a:p>
            <a:r>
              <a:rPr lang="en-US" sz="2900" dirty="0" smtClean="0"/>
              <a:t>None of _______ present expressed any surprise on hearing __________.</a:t>
            </a:r>
          </a:p>
          <a:p>
            <a:r>
              <a:rPr lang="en-US" sz="2900" dirty="0" smtClean="0"/>
              <a:t>Try one of _____________.</a:t>
            </a:r>
          </a:p>
          <a:p>
            <a:r>
              <a:rPr lang="en-US" sz="2900" dirty="0" smtClean="0"/>
              <a:t>_________ is a computer</a:t>
            </a:r>
          </a:p>
          <a:p>
            <a:r>
              <a:rPr lang="en-US" sz="2900" dirty="0" smtClean="0"/>
              <a:t>___________ are the TV sets of the latest type.</a:t>
            </a:r>
          </a:p>
          <a:p>
            <a:r>
              <a:rPr lang="en-US" sz="2900" dirty="0" smtClean="0"/>
              <a:t>Suddenly I felt something soft and warm on my knees. _________ was a cat.</a:t>
            </a:r>
          </a:p>
          <a:p>
            <a:r>
              <a:rPr lang="en-US" sz="2900" dirty="0" smtClean="0"/>
              <a:t>Whom were you talking with? ________ was a friend of mine.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315200" cy="304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382000" cy="5699760"/>
          </a:xfrm>
        </p:spPr>
        <p:txBody>
          <a:bodyPr>
            <a:normAutofit fontScale="47500" lnSpcReduction="20000"/>
          </a:bodyPr>
          <a:lstStyle/>
          <a:p>
            <a:r>
              <a:rPr lang="en-US" b="1" i="1" u="sng" dirty="0" err="1" smtClean="0"/>
              <a:t>Упражнение</a:t>
            </a:r>
            <a:r>
              <a:rPr lang="en-US" b="1" i="1" u="sng" dirty="0" smtClean="0"/>
              <a:t> </a:t>
            </a:r>
            <a:r>
              <a:rPr lang="ru-RU" b="1" i="1" u="sng" dirty="0" smtClean="0"/>
              <a:t>4</a:t>
            </a:r>
            <a:r>
              <a:rPr lang="en-US" b="1" i="1" u="sng" dirty="0" smtClean="0"/>
              <a:t>.</a:t>
            </a:r>
            <a:r>
              <a:rPr lang="en-US" b="1" i="1" dirty="0" smtClean="0"/>
              <a:t> Fill in the gaps with this, that, these, those.</a:t>
            </a:r>
            <a:endParaRPr lang="en-US" b="1" dirty="0" smtClean="0"/>
          </a:p>
          <a:p>
            <a:r>
              <a:rPr lang="en-US" dirty="0" smtClean="0"/>
              <a:t>_________ people over there are waiting for the bus</a:t>
            </a:r>
          </a:p>
          <a:p>
            <a:r>
              <a:rPr lang="en-US" dirty="0" smtClean="0"/>
              <a:t>The day I first came to London was wonderful. I will remember _______day for ever.</a:t>
            </a:r>
          </a:p>
          <a:p>
            <a:r>
              <a:rPr lang="en-US" dirty="0" smtClean="0"/>
              <a:t>______ summer I'm pretty busy.</a:t>
            </a:r>
          </a:p>
          <a:p>
            <a:r>
              <a:rPr lang="en-US" dirty="0" smtClean="0"/>
              <a:t>I'm working as a receptionist _______days.</a:t>
            </a:r>
          </a:p>
          <a:p>
            <a:r>
              <a:rPr lang="en-US" dirty="0" smtClean="0"/>
              <a:t>________ were the days!</a:t>
            </a:r>
          </a:p>
          <a:p>
            <a:r>
              <a:rPr lang="en-US" dirty="0" smtClean="0"/>
              <a:t>Do you remember _______ winter when we all went to Egypt?</a:t>
            </a:r>
          </a:p>
          <a:p>
            <a:r>
              <a:rPr lang="en-US" dirty="0" smtClean="0"/>
              <a:t>Hello!__________ is Alan. Can I speak to Harry, please?</a:t>
            </a:r>
          </a:p>
          <a:p>
            <a:r>
              <a:rPr lang="en-US" dirty="0" smtClean="0"/>
              <a:t>_________ is a new cathedral and _________ one over there was built 900 years ago.</a:t>
            </a:r>
          </a:p>
          <a:p>
            <a:r>
              <a:rPr lang="en-US" dirty="0" smtClean="0"/>
              <a:t>Will you come over at five o'clock? I'll be at home at _________ time.</a:t>
            </a:r>
          </a:p>
          <a:p>
            <a:r>
              <a:rPr lang="en-US" dirty="0" smtClean="0"/>
              <a:t>The summer of 1999 I spent in the country. I remember we had a lot of rain _______ year.</a:t>
            </a:r>
          </a:p>
          <a:p>
            <a:r>
              <a:rPr lang="en-US" dirty="0" smtClean="0"/>
              <a:t>_________ are my sisters. They have just arrived from London.</a:t>
            </a:r>
          </a:p>
          <a:p>
            <a:r>
              <a:rPr lang="en-US" dirty="0" smtClean="0"/>
              <a:t>Who was ________ girl I saw you with last night?</a:t>
            </a:r>
          </a:p>
          <a:p>
            <a:r>
              <a:rPr lang="en-US" dirty="0" smtClean="0"/>
              <a:t>Do you want to sit on ______chair here or on ________ one over there?</a:t>
            </a:r>
          </a:p>
          <a:p>
            <a:r>
              <a:rPr lang="en-US" dirty="0" smtClean="0"/>
              <a:t>_________ sweets you gave me last night were very nice.</a:t>
            </a:r>
          </a:p>
          <a:p>
            <a:r>
              <a:rPr lang="en-US" dirty="0" smtClean="0"/>
              <a:t>Look at _______ </a:t>
            </a:r>
            <a:r>
              <a:rPr lang="en-US" dirty="0" err="1" smtClean="0"/>
              <a:t>colourful</a:t>
            </a:r>
            <a:r>
              <a:rPr lang="en-US" dirty="0" smtClean="0"/>
              <a:t> air balloons in the sky!</a:t>
            </a:r>
          </a:p>
          <a:p>
            <a:r>
              <a:rPr lang="en-US" dirty="0" smtClean="0"/>
              <a:t>Clyde and Nancy have decided to buy a house ______ year.</a:t>
            </a:r>
          </a:p>
          <a:p>
            <a:r>
              <a:rPr lang="en-US" dirty="0" smtClean="0"/>
              <a:t>_________ trees over there were planted by the pupils of our school</a:t>
            </a:r>
          </a:p>
          <a:p>
            <a:r>
              <a:rPr lang="en-US" dirty="0" smtClean="0"/>
              <a:t>______ buildings just in front of you were erected in the 18th century.</a:t>
            </a:r>
          </a:p>
          <a:p>
            <a:r>
              <a:rPr lang="en-US" dirty="0" smtClean="0"/>
              <a:t>Hello, </a:t>
            </a:r>
            <a:r>
              <a:rPr lang="en-US" dirty="0" err="1" smtClean="0"/>
              <a:t>Mrs</a:t>
            </a:r>
            <a:r>
              <a:rPr lang="en-US" dirty="0" smtClean="0"/>
              <a:t> Swift.________ is </a:t>
            </a:r>
            <a:r>
              <a:rPr lang="en-US" dirty="0" err="1" smtClean="0"/>
              <a:t>Mr</a:t>
            </a:r>
            <a:r>
              <a:rPr lang="en-US" dirty="0" smtClean="0"/>
              <a:t> Willis from Globe &amp;Co speaking</a:t>
            </a:r>
          </a:p>
          <a:p>
            <a:r>
              <a:rPr lang="en-US" dirty="0" smtClean="0"/>
              <a:t>I wish I would have bought ______ woolen sweater last Sunday.</a:t>
            </a:r>
          </a:p>
          <a:p>
            <a:r>
              <a:rPr lang="en-US" dirty="0" smtClean="0"/>
              <a:t>You'd better take ________ The others we saw don't match your dress.</a:t>
            </a:r>
          </a:p>
          <a:p>
            <a:r>
              <a:rPr lang="en-US" dirty="0" smtClean="0"/>
              <a:t>I couldn't forget_________ beautiful girl I had met in the park.</a:t>
            </a:r>
          </a:p>
          <a:p>
            <a:r>
              <a:rPr lang="en-US" dirty="0" smtClean="0"/>
              <a:t>Do you know ________ little boy? He says he has been lost in the shop</a:t>
            </a:r>
          </a:p>
          <a:p>
            <a:r>
              <a:rPr lang="en-US" dirty="0" smtClean="0"/>
              <a:t>Can you reach ________ old books on the top shelf?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/>
              <a:t>Готовые задания скидывать на </a:t>
            </a:r>
            <a:r>
              <a:rPr lang="en-US" sz="2800" dirty="0">
                <a:hlinkClick r:id="rId2"/>
              </a:rPr>
              <a:t>Gordoalena@yandex.ru</a:t>
            </a:r>
            <a:r>
              <a:rPr lang="en-US" sz="2800" dirty="0"/>
              <a:t> </a:t>
            </a:r>
            <a:r>
              <a:rPr lang="ru-RU" sz="2800" dirty="0"/>
              <a:t>или ВК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8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437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Указательные  местоимения  this, that, these, those. Этот- эти. Тот- те  </vt:lpstr>
      <vt:lpstr>Посмотри  и  сравни!</vt:lpstr>
      <vt:lpstr>Указательные  местоимения  this, that, these, those.   </vt:lpstr>
      <vt:lpstr>Посмотри  и запиши!</vt:lpstr>
      <vt:lpstr>Write sentences using This or These  </vt:lpstr>
      <vt:lpstr>Fill in: this, these,that or those.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Указательные  местоимения  this, that, these, those.   </dc:title>
  <cp:lastModifiedBy>asus</cp:lastModifiedBy>
  <cp:revision>7</cp:revision>
  <dcterms:modified xsi:type="dcterms:W3CDTF">2020-03-24T03:01:22Z</dcterms:modified>
</cp:coreProperties>
</file>