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332656"/>
            <a:ext cx="2926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Infinitive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268760"/>
            <a:ext cx="6394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неличная форма глагола</a:t>
            </a:r>
            <a:endParaRPr lang="ru-RU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988840"/>
            <a:ext cx="2115707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+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2636912"/>
            <a:ext cx="1679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2852936"/>
            <a:ext cx="2691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словарях: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71" y="4737338"/>
            <a:ext cx="3935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предложениях: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4017258"/>
            <a:ext cx="5167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like </a:t>
            </a:r>
            <a:r>
              <a:rPr lang="en-US" sz="40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read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magazines.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4953362"/>
            <a:ext cx="4848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want </a:t>
            </a:r>
            <a:r>
              <a:rPr lang="en-US" sz="40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play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football.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6912" y="5805264"/>
            <a:ext cx="346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But: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060848"/>
            <a:ext cx="2574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Что делать?</a:t>
            </a:r>
            <a:endParaRPr lang="ru-RU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2794" y="2636912"/>
            <a:ext cx="20052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бежать</a:t>
            </a:r>
          </a:p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читать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83568" y="4005064"/>
            <a:ext cx="81369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44624"/>
            <a:ext cx="3739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infinitive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43808" y="332656"/>
            <a:ext cx="720080" cy="5040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9738" y="980728"/>
            <a:ext cx="1818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ПОСЛЕ:</a:t>
            </a:r>
            <a:endParaRPr lang="ru-RU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785010"/>
            <a:ext cx="4489178" cy="21852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модальных глаголов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will/shall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had better, would rather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make, let, see, hear, feel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4077072"/>
            <a:ext cx="5279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confident.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4797152"/>
            <a:ext cx="4285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tomorrow.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5589240"/>
            <a:ext cx="5541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cinema.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3356992"/>
            <a:ext cx="391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TV.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44624"/>
            <a:ext cx="3739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infinitive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96752"/>
            <a:ext cx="4697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определённых глаголов</a:t>
            </a:r>
          </a:p>
          <a:p>
            <a:pPr marL="9525" indent="-9525"/>
            <a:r>
              <a:rPr lang="en-US" sz="2400" i="1" dirty="0" smtClean="0"/>
              <a:t>advise, agree, appear, decide, hope,</a:t>
            </a:r>
          </a:p>
          <a:p>
            <a:pPr marL="9525" indent="-9525"/>
            <a:r>
              <a:rPr lang="en-US" sz="2400" i="1" dirty="0" smtClean="0"/>
              <a:t>expect, promise, refuse, want, seem, offer, ask, wait, need, care…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383159"/>
            <a:ext cx="3423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</a:t>
            </a:r>
            <a:r>
              <a:rPr lang="en-US" sz="2400" b="1" dirty="0" smtClean="0"/>
              <a:t>hope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meet</a:t>
            </a:r>
            <a:r>
              <a:rPr lang="en-US" sz="2400" dirty="0" smtClean="0"/>
              <a:t> him again.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5" y="292494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прилагательных</a:t>
            </a:r>
          </a:p>
          <a:p>
            <a:pPr marL="9525" indent="-9525"/>
            <a:r>
              <a:rPr lang="en-US" sz="2400" i="1" dirty="0" smtClean="0"/>
              <a:t>Angry, glad, happy, sorry…</a:t>
            </a:r>
            <a:endParaRPr lang="ru-RU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3966155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вопросительных слов</a:t>
            </a:r>
          </a:p>
          <a:p>
            <a:pPr marL="9525" indent="-9525"/>
            <a:r>
              <a:rPr lang="ru-RU" sz="2400" i="1" dirty="0" smtClean="0"/>
              <a:t>(</a:t>
            </a:r>
            <a:r>
              <a:rPr lang="en-US" sz="2400" i="1" dirty="0" smtClean="0"/>
              <a:t>What, where, how, who, which, but: why</a:t>
            </a:r>
            <a:r>
              <a:rPr lang="ru-RU" sz="2400" i="1" dirty="0" smtClean="0"/>
              <a:t>)</a:t>
            </a:r>
            <a:endParaRPr lang="ru-RU" sz="2400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576" y="4869160"/>
            <a:ext cx="504056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504" y="530120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like/ love/ prefer</a:t>
            </a: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591966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с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</a:t>
            </a: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1844824"/>
            <a:ext cx="3925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</a:t>
            </a:r>
            <a:r>
              <a:rPr lang="en-US" sz="2400" b="1" dirty="0" smtClean="0"/>
              <a:t>want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buy </a:t>
            </a:r>
            <a:r>
              <a:rPr lang="en-US" sz="2400" dirty="0" smtClean="0"/>
              <a:t>a new computer</a:t>
            </a:r>
          </a:p>
          <a:p>
            <a:r>
              <a:rPr lang="en-US" sz="2400" dirty="0" smtClean="0"/>
              <a:t>for Christmas.</a:t>
            </a:r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39552" y="2852936"/>
            <a:ext cx="81369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9552" y="3861048"/>
            <a:ext cx="81369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9552" y="5229200"/>
            <a:ext cx="81369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9552" y="58772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195736" y="3861048"/>
            <a:ext cx="53285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76056" y="3140968"/>
            <a:ext cx="323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She was </a:t>
            </a:r>
            <a:r>
              <a:rPr lang="en-US" sz="2400" b="1" dirty="0" smtClean="0"/>
              <a:t>glad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see</a:t>
            </a:r>
            <a:r>
              <a:rPr lang="en-US" sz="2400" dirty="0" smtClean="0"/>
              <a:t> him.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4005064"/>
            <a:ext cx="328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don’t know </a:t>
            </a:r>
            <a:r>
              <a:rPr lang="en-US" sz="2400" b="1" dirty="0" smtClean="0"/>
              <a:t>what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do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60032" y="4509120"/>
            <a:ext cx="4317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don’t know </a:t>
            </a:r>
            <a:r>
              <a:rPr lang="en-US" sz="2400" b="1" dirty="0" smtClean="0"/>
              <a:t>why</a:t>
            </a:r>
            <a:r>
              <a:rPr lang="en-US" sz="2400" dirty="0" smtClean="0"/>
              <a:t> he </a:t>
            </a:r>
            <a:r>
              <a:rPr lang="en-US" sz="2400" u="sng" dirty="0" smtClean="0"/>
              <a:t>left</a:t>
            </a:r>
            <a:r>
              <a:rPr lang="ru-RU" sz="2400" dirty="0" smtClean="0"/>
              <a:t> </a:t>
            </a:r>
            <a:r>
              <a:rPr lang="en-US" sz="2400" dirty="0" smtClean="0"/>
              <a:t>so </a:t>
            </a:r>
            <a:r>
              <a:rPr lang="en-US" sz="2400" dirty="0" smtClean="0"/>
              <a:t>early.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12790" y="5343599"/>
            <a:ext cx="3780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</a:t>
            </a:r>
            <a:r>
              <a:rPr lang="en-US" sz="2400" b="1" dirty="0" smtClean="0"/>
              <a:t>would like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go</a:t>
            </a:r>
            <a:r>
              <a:rPr lang="en-US" sz="2400" dirty="0" smtClean="0"/>
              <a:t> for a </a:t>
            </a:r>
            <a:r>
              <a:rPr lang="en-US" sz="2400" dirty="0" smtClean="0"/>
              <a:t>walk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076056" y="6021288"/>
            <a:ext cx="285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 is </a:t>
            </a:r>
            <a:r>
              <a:rPr lang="en-US" sz="2400" b="1" dirty="0" smtClean="0"/>
              <a:t>too</a:t>
            </a:r>
            <a:r>
              <a:rPr lang="en-US" sz="2400" dirty="0" smtClean="0"/>
              <a:t> old </a:t>
            </a:r>
            <a:r>
              <a:rPr lang="en-US" sz="2400" u="sng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en-US" sz="2400" u="sng" dirty="0" smtClean="0"/>
              <a:t> drive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235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35</cp:revision>
  <dcterms:created xsi:type="dcterms:W3CDTF">2013-01-11T05:24:13Z</dcterms:created>
  <dcterms:modified xsi:type="dcterms:W3CDTF">2013-01-12T09:28:45Z</dcterms:modified>
</cp:coreProperties>
</file>