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332656"/>
            <a:ext cx="6115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in the gaps with 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infinitive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489654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you?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852936"/>
            <a:ext cx="745601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I would like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book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ticket please?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263479"/>
            <a:ext cx="825514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don’t know where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how long to stay.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406315"/>
            <a:ext cx="795442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don’t want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visit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any foreign countries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foreign food makes me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feel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ill.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332656"/>
            <a:ext cx="6115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in the gaps with 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infinitive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131" y="1412776"/>
            <a:ext cx="665893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must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ask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a few questions.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852" y="2780928"/>
            <a:ext cx="732790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too frightened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fly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an airplane.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365104"/>
            <a:ext cx="855458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you prefer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have) a relaxing beach holiday?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877272"/>
            <a:ext cx="623779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think you’d better __________ (to go) home.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4365104"/>
            <a:ext cx="1512168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2780928"/>
            <a:ext cx="100811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5847655"/>
            <a:ext cx="86409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138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asus</cp:lastModifiedBy>
  <cp:revision>41</cp:revision>
  <dcterms:created xsi:type="dcterms:W3CDTF">2013-01-11T05:24:13Z</dcterms:created>
  <dcterms:modified xsi:type="dcterms:W3CDTF">2020-03-26T05:17:55Z</dcterms:modified>
</cp:coreProperties>
</file>