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129" autoAdjust="0"/>
  </p:normalViewPr>
  <p:slideViewPr>
    <p:cSldViewPr snapToGrid="0">
      <p:cViewPr varScale="1">
        <p:scale>
          <a:sx n="82" d="100"/>
          <a:sy n="82" d="100"/>
        </p:scale>
        <p:origin x="-738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98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2BB5AF7-8369-4D32-A8CF-1415D9544DF7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A9A16B3-D31E-4563-A0A8-7E71FAAA1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2391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5AF7-8369-4D32-A8CF-1415D9544DF7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16B3-D31E-4563-A0A8-7E71FAAA1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9254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2BB5AF7-8369-4D32-A8CF-1415D9544DF7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A9A16B3-D31E-4563-A0A8-7E71FAAA1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5574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2BB5AF7-8369-4D32-A8CF-1415D9544DF7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A9A16B3-D31E-4563-A0A8-7E71FAAA18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21815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2BB5AF7-8369-4D32-A8CF-1415D9544DF7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A9A16B3-D31E-4563-A0A8-7E71FAAA1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3608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5AF7-8369-4D32-A8CF-1415D9544DF7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16B3-D31E-4563-A0A8-7E71FAAA1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4706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5AF7-8369-4D32-A8CF-1415D9544DF7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16B3-D31E-4563-A0A8-7E71FAAA1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0281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5AF7-8369-4D32-A8CF-1415D9544DF7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16B3-D31E-4563-A0A8-7E71FAAA1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8269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2BB5AF7-8369-4D32-A8CF-1415D9544DF7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A9A16B3-D31E-4563-A0A8-7E71FAAA1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8681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5AF7-8369-4D32-A8CF-1415D9544DF7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16B3-D31E-4563-A0A8-7E71FAAA1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4637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2BB5AF7-8369-4D32-A8CF-1415D9544DF7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A9A16B3-D31E-4563-A0A8-7E71FAAA1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3048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5AF7-8369-4D32-A8CF-1415D9544DF7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16B3-D31E-4563-A0A8-7E71FAAA1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158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5AF7-8369-4D32-A8CF-1415D9544DF7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16B3-D31E-4563-A0A8-7E71FAAA1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2714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5AF7-8369-4D32-A8CF-1415D9544DF7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16B3-D31E-4563-A0A8-7E71FAAA1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340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5AF7-8369-4D32-A8CF-1415D9544DF7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16B3-D31E-4563-A0A8-7E71FAAA1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4446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5AF7-8369-4D32-A8CF-1415D9544DF7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16B3-D31E-4563-A0A8-7E71FAAA1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913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5AF7-8369-4D32-A8CF-1415D9544DF7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16B3-D31E-4563-A0A8-7E71FAAA1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382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5AF7-8369-4D32-A8CF-1415D9544DF7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A16B3-D31E-4563-A0A8-7E71FAAA1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41711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085" y="1759863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       Человек в системе общественных отношений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40286" y="5388430"/>
            <a:ext cx="4927600" cy="6858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7911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686" y="159657"/>
            <a:ext cx="11684000" cy="642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6793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00" y="304800"/>
            <a:ext cx="11669486" cy="627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5985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257" y="188686"/>
            <a:ext cx="11698515" cy="642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4616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3125" y="2193925"/>
            <a:ext cx="5365750" cy="40243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86" y="246743"/>
            <a:ext cx="11596914" cy="632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309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66916"/>
            <a:ext cx="11538857" cy="648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192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352732"/>
            <a:ext cx="10820400" cy="4024125"/>
          </a:xfrm>
        </p:spPr>
        <p:txBody>
          <a:bodyPr>
            <a:noAutofit/>
          </a:bodyPr>
          <a:lstStyle/>
          <a:p>
            <a:r>
              <a:rPr lang="ru-RU" sz="3200" dirty="0"/>
              <a:t>Социальные качества сверхчувственны, невещественны, но вполне реальны и объективны и весьма существенно определяют жизнь человека и общества. </a:t>
            </a:r>
          </a:p>
          <a:p>
            <a:endParaRPr lang="ru-RU" sz="3200" dirty="0"/>
          </a:p>
          <a:p>
            <a:r>
              <a:rPr lang="ru-RU" sz="3200" dirty="0"/>
              <a:t>Объектом исследования является социальное общество. Предмет исследования – существование человеческого общества, как феномена общественного сознания, его сущность, структура, функции, формы проявления.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1937296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883" y="130629"/>
            <a:ext cx="11601830" cy="653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513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829" y="199572"/>
            <a:ext cx="11538857" cy="642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06367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00" y="116115"/>
            <a:ext cx="11727542" cy="644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82750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229" y="145143"/>
            <a:ext cx="11742057" cy="637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42663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715" y="174171"/>
            <a:ext cx="11625943" cy="634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3166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229" y="116114"/>
            <a:ext cx="11669485" cy="644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28230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257" y="319315"/>
            <a:ext cx="11654972" cy="625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857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73</TotalTime>
  <Words>54</Words>
  <Application>Microsoft Office PowerPoint</Application>
  <PresentationFormat>Произвольный</PresentationFormat>
  <Paragraphs>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След самолета</vt:lpstr>
      <vt:lpstr>       Человек в системе общественных отношений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 в системе общественных отношений</dc:title>
  <dc:creator>Татьяна Москалец</dc:creator>
  <cp:lastModifiedBy>Пользователь Windows</cp:lastModifiedBy>
  <cp:revision>4</cp:revision>
  <dcterms:created xsi:type="dcterms:W3CDTF">2015-12-29T13:30:24Z</dcterms:created>
  <dcterms:modified xsi:type="dcterms:W3CDTF">2020-04-12T06:19:52Z</dcterms:modified>
</cp:coreProperties>
</file>