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0C30-0420-4884-84BE-3157333DB3EE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4A94-B48E-44E3-8FAE-11932784C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0C30-0420-4884-84BE-3157333DB3EE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4A94-B48E-44E3-8FAE-11932784C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0C30-0420-4884-84BE-3157333DB3EE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4A94-B48E-44E3-8FAE-11932784C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0C30-0420-4884-84BE-3157333DB3EE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4A94-B48E-44E3-8FAE-11932784C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0C30-0420-4884-84BE-3157333DB3EE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4A94-B48E-44E3-8FAE-11932784C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0C30-0420-4884-84BE-3157333DB3EE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4A94-B48E-44E3-8FAE-11932784C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0C30-0420-4884-84BE-3157333DB3EE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4A94-B48E-44E3-8FAE-11932784C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0C30-0420-4884-84BE-3157333DB3EE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4A94-B48E-44E3-8FAE-11932784C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0C30-0420-4884-84BE-3157333DB3EE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4A94-B48E-44E3-8FAE-11932784C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0C30-0420-4884-84BE-3157333DB3EE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4A94-B48E-44E3-8FAE-11932784C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0C30-0420-4884-84BE-3157333DB3EE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4A94-B48E-44E3-8FAE-11932784C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10C30-0420-4884-84BE-3157333DB3EE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4A94-B48E-44E3-8FAE-11932784C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Gordoalena@yande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332656"/>
            <a:ext cx="228780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Make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8516" y="2156663"/>
            <a:ext cx="1415772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or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5307" y="4388911"/>
            <a:ext cx="1774845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Do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2564904"/>
            <a:ext cx="228780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Make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MH90030130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315963" cy="864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MH90035974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060848"/>
            <a:ext cx="1315606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Picture 5" descr="MH90027924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437112"/>
            <a:ext cx="1237759" cy="864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4" name="imgPreview" descr="camas,gobernantas,hoteles,moteles,mujeres,personas,profesiones,sirvientas,viaj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157192"/>
            <a:ext cx="1440160" cy="938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5" name="Picture 7" descr="MH90044151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429000"/>
            <a:ext cx="1417038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6" name="Picture 8" descr="MC90007876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88640"/>
            <a:ext cx="1353207" cy="864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7" name="Picture 9" descr="MH900236576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844824"/>
            <a:ext cx="1440160" cy="872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8" name="imgPreview" descr="MH9002809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0987" y="4221088"/>
            <a:ext cx="1233301" cy="864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9" name="imgPreview" descr="casa,cocinar,cocinas,cocineros,comida,hombres,personas,utensilios de cocin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476672"/>
            <a:ext cx="1296141" cy="864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60" name="Picture 12" descr="C:\Users\Сергей\Desktop\mone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692696"/>
            <a:ext cx="1391274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61" name="Picture 13" descr="C:\Users\Сергей\Desktop\nois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3921535"/>
            <a:ext cx="1296144" cy="14516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63" name="Picture 15" descr="C:\Users\Сергей\Desktop\offe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9992" y="4797152"/>
            <a:ext cx="1224136" cy="1301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755576" y="1187460"/>
            <a:ext cx="13003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phone call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864" y="1772816"/>
            <a:ext cx="81304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money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0352" y="1331476"/>
            <a:ext cx="81304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speech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0277" y="5435932"/>
            <a:ext cx="6976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laugh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9777" y="6165304"/>
            <a:ext cx="8579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bed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2624" y="4499828"/>
            <a:ext cx="106311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mistake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669" y="2852936"/>
            <a:ext cx="105028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journey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0637" y="5219908"/>
            <a:ext cx="6976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cakes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0072" y="1484784"/>
            <a:ext cx="103105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breakfast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60461" y="5517232"/>
            <a:ext cx="67197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noise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4008" y="6228020"/>
            <a:ext cx="9050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offer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93501" y="3068960"/>
            <a:ext cx="9669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progress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2564904"/>
            <a:ext cx="1774845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Do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MH90008942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08720"/>
            <a:ext cx="1224136" cy="8664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MH90008903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32656"/>
            <a:ext cx="1224136" cy="828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MH90008965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32656"/>
            <a:ext cx="1290306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 descr="MH90043699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00808"/>
            <a:ext cx="1296144" cy="9824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8" name="Picture 6" descr="MH900434455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2118" y="116632"/>
            <a:ext cx="1198114" cy="864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9" name="Picture 7" descr="MH90033293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132856"/>
            <a:ext cx="1296144" cy="929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1" name="imgHvThumb" descr="ver detall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861048"/>
            <a:ext cx="1296144" cy="864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2" name="Picture 10" descr="MH900295734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2996952"/>
            <a:ext cx="1320147" cy="864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3" name="Picture 11" descr="C:\Users\Сергей\Desktop\goo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3645024"/>
            <a:ext cx="1224136" cy="925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4" name="Picture 12" descr="C:\Users\Сергей\Desktop\experimen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4437112"/>
            <a:ext cx="1008112" cy="1453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5" name="Picture 13" descr="C:\Users\Сергей\Desktop\1338134_6702704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4797152"/>
            <a:ext cx="1008370" cy="1224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6" name="Picture 14" descr="C:\Users\Сергей\Desktop\1402492_405722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944" y="4581128"/>
            <a:ext cx="936104" cy="12765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3491880" y="1916832"/>
            <a:ext cx="14478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gardening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1268760"/>
            <a:ext cx="15119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homework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9672" y="1412776"/>
            <a:ext cx="129394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washing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920" y="5949280"/>
            <a:ext cx="137088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shopping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25349" y="2780928"/>
            <a:ext cx="9669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business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2080" y="1052736"/>
            <a:ext cx="15824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washing up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3140968"/>
            <a:ext cx="11913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ironing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98696" y="4797152"/>
            <a:ext cx="15376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housework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8344" y="3933056"/>
            <a:ext cx="95410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aerobics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41493" y="4653136"/>
            <a:ext cx="6463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6568" y="5949280"/>
            <a:ext cx="14991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experiment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20513" y="6093296"/>
            <a:ext cx="63991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job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99449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Fill in “make” or “do” in the correct form.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772816"/>
            <a:ext cx="6266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I _______ our breakfast every morning.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1628800"/>
            <a:ext cx="7776864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2329716"/>
            <a:ext cx="7080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I always _______ the washing up after lunch.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905780"/>
            <a:ext cx="7857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Mr. Baker _______ delicious cakes. We love them!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481844"/>
            <a:ext cx="75306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Mr. Jones _______ a lot of money when he sold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his company.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437112"/>
            <a:ext cx="7052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Sally _______ the homework with her father.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5013176"/>
            <a:ext cx="76380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Mr. Black _______ a mistake with his password,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so he couldn’t log in.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5930116"/>
            <a:ext cx="818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7. Mum _______ the shopping every Friday after work.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1700808"/>
            <a:ext cx="18473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784" y="2276872"/>
            <a:ext cx="18473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5915" y="2833772"/>
            <a:ext cx="18473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1361" y="3429000"/>
            <a:ext cx="18473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7704" y="4365104"/>
            <a:ext cx="18473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5776" y="4941168"/>
            <a:ext cx="18473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5858108"/>
            <a:ext cx="18473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332656"/>
            <a:ext cx="189507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40768"/>
            <a:ext cx="95050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Сделать конспект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Выполнить упражнения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/>
            <a:r>
              <a:rPr lang="ru-RU" sz="3200" dirty="0"/>
              <a:t>Работы присылать </a:t>
            </a:r>
            <a:r>
              <a:rPr lang="ru-RU" sz="3200" dirty="0" err="1"/>
              <a:t>Вк</a:t>
            </a:r>
            <a:r>
              <a:rPr lang="ru-RU" sz="3200" dirty="0"/>
              <a:t> или на </a:t>
            </a:r>
            <a:r>
              <a:rPr lang="en-US" sz="3200" u="sng" dirty="0" err="1">
                <a:hlinkClick r:id="rId2"/>
              </a:rPr>
              <a:t>Gordoalena</a:t>
            </a:r>
            <a:r>
              <a:rPr lang="ru-RU" sz="3200" u="sng" dirty="0">
                <a:hlinkClick r:id="rId2"/>
              </a:rPr>
              <a:t>@</a:t>
            </a:r>
            <a:r>
              <a:rPr lang="en-US" sz="3200" u="sng" dirty="0" err="1">
                <a:hlinkClick r:id="rId2"/>
              </a:rPr>
              <a:t>yandex</a:t>
            </a:r>
            <a:r>
              <a:rPr lang="ru-RU" sz="3200" u="sng" dirty="0">
                <a:hlinkClick r:id="rId2"/>
              </a:rPr>
              <a:t>.</a:t>
            </a:r>
            <a:r>
              <a:rPr lang="en-US" sz="3200" u="sng" dirty="0" err="1">
                <a:hlinkClick r:id="rId2"/>
              </a:rPr>
              <a:t>ru</a:t>
            </a:r>
            <a:endParaRPr lang="ru-RU" sz="3200" dirty="0"/>
          </a:p>
          <a:p>
            <a:pPr lvl="0" eaLnBrk="0" fontAlgn="base" hangingPunct="0"/>
            <a:r>
              <a:rPr lang="ru-RU" sz="3200" dirty="0"/>
              <a:t> ЗАДАНИЯ ВЫПОЛНЯЕМ И ПРИСЫЛАЕМ в день, когда у Вас лента по расписанию.</a:t>
            </a:r>
            <a:endParaRPr lang="ru-RU" sz="3200" dirty="0"/>
          </a:p>
          <a:p>
            <a:r>
              <a:rPr lang="ru-RU" sz="3200" dirty="0"/>
              <a:t> 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184</Words>
  <Application>Microsoft Office PowerPoint</Application>
  <PresentationFormat>Экран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asus</cp:lastModifiedBy>
  <cp:revision>34</cp:revision>
  <dcterms:created xsi:type="dcterms:W3CDTF">2013-03-29T09:07:21Z</dcterms:created>
  <dcterms:modified xsi:type="dcterms:W3CDTF">2020-04-06T07:52:51Z</dcterms:modified>
</cp:coreProperties>
</file>