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0"/>
  </p:notesMasterIdLst>
  <p:sldIdLst>
    <p:sldId id="256" r:id="rId2"/>
    <p:sldId id="288" r:id="rId3"/>
    <p:sldId id="257" r:id="rId4"/>
    <p:sldId id="259" r:id="rId5"/>
    <p:sldId id="260" r:id="rId6"/>
    <p:sldId id="265" r:id="rId7"/>
    <p:sldId id="261" r:id="rId8"/>
    <p:sldId id="262" r:id="rId9"/>
    <p:sldId id="268" r:id="rId10"/>
    <p:sldId id="263" r:id="rId11"/>
    <p:sldId id="264" r:id="rId12"/>
    <p:sldId id="266" r:id="rId13"/>
    <p:sldId id="267" r:id="rId14"/>
    <p:sldId id="269" r:id="rId15"/>
    <p:sldId id="270" r:id="rId16"/>
    <p:sldId id="271" r:id="rId17"/>
    <p:sldId id="281" r:id="rId18"/>
    <p:sldId id="277" r:id="rId19"/>
    <p:sldId id="272" r:id="rId20"/>
    <p:sldId id="274" r:id="rId21"/>
    <p:sldId id="275" r:id="rId22"/>
    <p:sldId id="278" r:id="rId23"/>
    <p:sldId id="282" r:id="rId24"/>
    <p:sldId id="283" r:id="rId25"/>
    <p:sldId id="284" r:id="rId26"/>
    <p:sldId id="286" r:id="rId27"/>
    <p:sldId id="287" r:id="rId28"/>
    <p:sldId id="285"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A7A83A3-43CE-413E-8F29-81DFBCBF88F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ru-RU"/>
          </a:p>
        </p:txBody>
      </p:sp>
      <p:sp>
        <p:nvSpPr>
          <p:cNvPr id="3" name="Дата 2">
            <a:extLst>
              <a:ext uri="{FF2B5EF4-FFF2-40B4-BE49-F238E27FC236}">
                <a16:creationId xmlns:a16="http://schemas.microsoft.com/office/drawing/2014/main" id="{6F9CE3B4-E9ED-48AA-9537-64BCF374620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B8799FAE-F96B-4F00-BEEB-860C5A10F4F4}" type="datetimeFigureOut">
              <a:rPr lang="ru-RU"/>
              <a:pPr>
                <a:defRPr/>
              </a:pPr>
              <a:t>02.06.2020</a:t>
            </a:fld>
            <a:endParaRPr lang="ru-RU"/>
          </a:p>
        </p:txBody>
      </p:sp>
      <p:sp>
        <p:nvSpPr>
          <p:cNvPr id="4" name="Образ слайда 3">
            <a:extLst>
              <a:ext uri="{FF2B5EF4-FFF2-40B4-BE49-F238E27FC236}">
                <a16:creationId xmlns:a16="http://schemas.microsoft.com/office/drawing/2014/main" id="{2041C9A5-180A-4370-9CBF-D31BE0C3D47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10BD7A67-D1C7-4776-AC93-6872E988A3D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97A098EB-C1DF-4512-BF86-62380BFCBFC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ru-RU"/>
          </a:p>
        </p:txBody>
      </p:sp>
      <p:sp>
        <p:nvSpPr>
          <p:cNvPr id="7" name="Номер слайда 6">
            <a:extLst>
              <a:ext uri="{FF2B5EF4-FFF2-40B4-BE49-F238E27FC236}">
                <a16:creationId xmlns:a16="http://schemas.microsoft.com/office/drawing/2014/main" id="{98E9AD97-06CA-4000-AFF2-852386E92F2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B70AFF-2DCA-409A-87D4-FD992D6F8EE7}"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a:extLst>
              <a:ext uri="{FF2B5EF4-FFF2-40B4-BE49-F238E27FC236}">
                <a16:creationId xmlns:a16="http://schemas.microsoft.com/office/drawing/2014/main" id="{131D239C-EAE3-4CD3-816D-585A374C08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a:extLst>
              <a:ext uri="{FF2B5EF4-FFF2-40B4-BE49-F238E27FC236}">
                <a16:creationId xmlns:a16="http://schemas.microsoft.com/office/drawing/2014/main" id="{BA187758-ABB0-4B3D-A239-A0F97CEA6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31748" name="Номер слайда 3">
            <a:extLst>
              <a:ext uri="{FF2B5EF4-FFF2-40B4-BE49-F238E27FC236}">
                <a16:creationId xmlns:a16="http://schemas.microsoft.com/office/drawing/2014/main" id="{AB32391F-350D-4E76-A678-E35BDD09DE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3B4F6C12-7E74-489F-A66E-2BAA9FB7F44C}" type="slidenum">
              <a:rPr lang="ru-RU" altLang="ru-RU"/>
              <a:pPr eaLnBrk="1" hangingPunct="1"/>
              <a:t>28</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A3A977A-62B8-423E-A221-E71A6A900BFA}"/>
              </a:ext>
            </a:extLst>
          </p:cNvPr>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grpSp>
        <p:nvGrpSpPr>
          <p:cNvPr id="5" name="Group 8">
            <a:extLst>
              <a:ext uri="{FF2B5EF4-FFF2-40B4-BE49-F238E27FC236}">
                <a16:creationId xmlns:a16="http://schemas.microsoft.com/office/drawing/2014/main" id="{E578C7AF-9D62-4806-A312-9AA83F80107C}"/>
              </a:ext>
            </a:extLst>
          </p:cNvPr>
          <p:cNvGrpSpPr>
            <a:grpSpLocks/>
          </p:cNvGrpSpPr>
          <p:nvPr/>
        </p:nvGrpSpPr>
        <p:grpSpPr bwMode="auto">
          <a:xfrm>
            <a:off x="381000" y="304800"/>
            <a:ext cx="8391525" cy="5791200"/>
            <a:chOff x="240" y="192"/>
            <a:chExt cx="5286" cy="3648"/>
          </a:xfrm>
        </p:grpSpPr>
        <p:sp>
          <p:nvSpPr>
            <p:cNvPr id="6" name="Rectangle 9">
              <a:extLst>
                <a:ext uri="{FF2B5EF4-FFF2-40B4-BE49-F238E27FC236}">
                  <a16:creationId xmlns:a16="http://schemas.microsoft.com/office/drawing/2014/main" id="{A6D4687F-1788-4223-85A9-99380ECFF0D6}"/>
                </a:ext>
              </a:extLst>
            </p:cNvPr>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sp>
          <p:nvSpPr>
            <p:cNvPr id="7" name="Rectangle 10">
              <a:extLst>
                <a:ext uri="{FF2B5EF4-FFF2-40B4-BE49-F238E27FC236}">
                  <a16:creationId xmlns:a16="http://schemas.microsoft.com/office/drawing/2014/main" id="{3FBE840F-7334-455B-A444-5CF2C4B4941B}"/>
                </a:ext>
              </a:extLst>
            </p:cNvPr>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sp>
          <p:nvSpPr>
            <p:cNvPr id="8" name="Rectangle 11">
              <a:extLst>
                <a:ext uri="{FF2B5EF4-FFF2-40B4-BE49-F238E27FC236}">
                  <a16:creationId xmlns:a16="http://schemas.microsoft.com/office/drawing/2014/main" id="{15C5932A-7C69-4229-BBCB-4E55B28A586B}"/>
                </a:ext>
              </a:extLst>
            </p:cNvPr>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sp>
          <p:nvSpPr>
            <p:cNvPr id="9" name="Rectangle 12">
              <a:extLst>
                <a:ext uri="{FF2B5EF4-FFF2-40B4-BE49-F238E27FC236}">
                  <a16:creationId xmlns:a16="http://schemas.microsoft.com/office/drawing/2014/main" id="{D28FEE45-59E8-4057-A445-58E52D3B85DD}"/>
                </a:ext>
              </a:extLst>
            </p:cNvPr>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sp>
          <p:nvSpPr>
            <p:cNvPr id="10" name="Line 13">
              <a:extLst>
                <a:ext uri="{FF2B5EF4-FFF2-40B4-BE49-F238E27FC236}">
                  <a16:creationId xmlns:a16="http://schemas.microsoft.com/office/drawing/2014/main" id="{9A8D4674-3CA3-4525-ADE0-F5DF821A5F49}"/>
                </a:ext>
              </a:extLst>
            </p:cNvPr>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 name="Rectangle 14">
              <a:extLst>
                <a:ext uri="{FF2B5EF4-FFF2-40B4-BE49-F238E27FC236}">
                  <a16:creationId xmlns:a16="http://schemas.microsoft.com/office/drawing/2014/main" id="{DBB2E113-AD09-4A54-A4B0-793F5B46541F}"/>
                </a:ext>
              </a:extLst>
            </p:cNvPr>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grpSp>
      <p:sp>
        <p:nvSpPr>
          <p:cNvPr id="44035" name="Rectangle 3"/>
          <p:cNvSpPr>
            <a:spLocks noGrp="1" noChangeArrowheads="1"/>
          </p:cNvSpPr>
          <p:nvPr>
            <p:ph type="ctrTitle"/>
          </p:nvPr>
        </p:nvSpPr>
        <p:spPr>
          <a:xfrm>
            <a:off x="762000" y="1371600"/>
            <a:ext cx="7696200" cy="2057400"/>
          </a:xfrm>
        </p:spPr>
        <p:txBody>
          <a:bodyPr/>
          <a:lstStyle>
            <a:lvl1pPr>
              <a:defRPr sz="5400"/>
            </a:lvl1pPr>
          </a:lstStyle>
          <a:p>
            <a:pPr lvl="0"/>
            <a:r>
              <a:rPr lang="ru-RU" noProof="0"/>
              <a:t>Образец заголовка</a:t>
            </a:r>
          </a:p>
        </p:txBody>
      </p:sp>
      <p:sp>
        <p:nvSpPr>
          <p:cNvPr id="4403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ru-RU" noProof="0"/>
              <a:t>Образец подзаголовка</a:t>
            </a:r>
          </a:p>
        </p:txBody>
      </p:sp>
      <p:sp>
        <p:nvSpPr>
          <p:cNvPr id="12" name="Rectangle 5">
            <a:extLst>
              <a:ext uri="{FF2B5EF4-FFF2-40B4-BE49-F238E27FC236}">
                <a16:creationId xmlns:a16="http://schemas.microsoft.com/office/drawing/2014/main" id="{886E4BEB-1027-4405-A53F-ED4EA1CCE326}"/>
              </a:ext>
            </a:extLst>
          </p:cNvPr>
          <p:cNvSpPr>
            <a:spLocks noGrp="1" noChangeArrowheads="1"/>
          </p:cNvSpPr>
          <p:nvPr>
            <p:ph type="dt" sz="half" idx="10"/>
          </p:nvPr>
        </p:nvSpPr>
        <p:spPr>
          <a:xfrm>
            <a:off x="457200" y="6248400"/>
            <a:ext cx="2133600" cy="457200"/>
          </a:xfrm>
        </p:spPr>
        <p:txBody>
          <a:bodyPr/>
          <a:lstStyle>
            <a:lvl1pPr>
              <a:defRPr smtClean="0"/>
            </a:lvl1pPr>
          </a:lstStyle>
          <a:p>
            <a:pPr>
              <a:defRPr/>
            </a:pPr>
            <a:endParaRPr lang="ru-RU"/>
          </a:p>
        </p:txBody>
      </p:sp>
      <p:sp>
        <p:nvSpPr>
          <p:cNvPr id="13" name="Rectangle 6">
            <a:extLst>
              <a:ext uri="{FF2B5EF4-FFF2-40B4-BE49-F238E27FC236}">
                <a16:creationId xmlns:a16="http://schemas.microsoft.com/office/drawing/2014/main" id="{B7F64BDE-4366-4E3E-B2C7-1FC809203B58}"/>
              </a:ext>
            </a:extLst>
          </p:cNvPr>
          <p:cNvSpPr>
            <a:spLocks noGrp="1" noChangeArrowheads="1"/>
          </p:cNvSpPr>
          <p:nvPr>
            <p:ph type="ftr" sz="quarter" idx="11"/>
          </p:nvPr>
        </p:nvSpPr>
        <p:spPr/>
        <p:txBody>
          <a:bodyPr/>
          <a:lstStyle>
            <a:lvl1pPr>
              <a:defRPr smtClean="0"/>
            </a:lvl1pPr>
          </a:lstStyle>
          <a:p>
            <a:pPr>
              <a:defRPr/>
            </a:pPr>
            <a:endParaRPr lang="ru-RU"/>
          </a:p>
        </p:txBody>
      </p:sp>
      <p:sp>
        <p:nvSpPr>
          <p:cNvPr id="14" name="Rectangle 7">
            <a:extLst>
              <a:ext uri="{FF2B5EF4-FFF2-40B4-BE49-F238E27FC236}">
                <a16:creationId xmlns:a16="http://schemas.microsoft.com/office/drawing/2014/main" id="{EB8BE620-2835-445C-BCB4-42C4433F8CA2}"/>
              </a:ext>
            </a:extLst>
          </p:cNvPr>
          <p:cNvSpPr>
            <a:spLocks noGrp="1" noChangeArrowheads="1"/>
          </p:cNvSpPr>
          <p:nvPr>
            <p:ph type="sldNum" sz="quarter" idx="12"/>
          </p:nvPr>
        </p:nvSpPr>
        <p:spPr>
          <a:xfrm>
            <a:off x="6553200" y="6248400"/>
            <a:ext cx="2133600" cy="457200"/>
          </a:xfrm>
        </p:spPr>
        <p:txBody>
          <a:bodyPr/>
          <a:lstStyle>
            <a:lvl1pPr>
              <a:defRPr b="1"/>
            </a:lvl1pPr>
          </a:lstStyle>
          <a:p>
            <a:fld id="{3DA35739-651D-4D93-8DFB-BC10F4E9DBD4}" type="slidenum">
              <a:rPr lang="ru-RU" altLang="ru-RU"/>
              <a:pPr/>
              <a:t>‹#›</a:t>
            </a:fld>
            <a:endParaRPr lang="ru-RU" altLang="ru-RU"/>
          </a:p>
        </p:txBody>
      </p:sp>
    </p:spTree>
    <p:extLst>
      <p:ext uri="{BB962C8B-B14F-4D97-AF65-F5344CB8AC3E}">
        <p14:creationId xmlns:p14="http://schemas.microsoft.com/office/powerpoint/2010/main" val="350698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0EEFFEC5-42FD-4FCC-8449-ED45D0BF5E8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B6FD1A5-2D1F-42FB-A0A1-692CBB5A2C1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16850DD-F2F6-46D2-9B67-B6A8D95D27A0}"/>
              </a:ext>
            </a:extLst>
          </p:cNvPr>
          <p:cNvSpPr>
            <a:spLocks noGrp="1" noChangeArrowheads="1"/>
          </p:cNvSpPr>
          <p:nvPr>
            <p:ph type="sldNum" sz="quarter" idx="12"/>
          </p:nvPr>
        </p:nvSpPr>
        <p:spPr>
          <a:ln/>
        </p:spPr>
        <p:txBody>
          <a:bodyPr/>
          <a:lstStyle>
            <a:lvl1pPr>
              <a:defRPr/>
            </a:lvl1pPr>
          </a:lstStyle>
          <a:p>
            <a:fld id="{EF7A21C2-CEFD-4B2C-990C-B91F249E4E3D}" type="slidenum">
              <a:rPr lang="ru-RU" altLang="ru-RU"/>
              <a:pPr/>
              <a:t>‹#›</a:t>
            </a:fld>
            <a:endParaRPr lang="ru-RU" altLang="ru-RU"/>
          </a:p>
        </p:txBody>
      </p:sp>
    </p:spTree>
    <p:extLst>
      <p:ext uri="{BB962C8B-B14F-4D97-AF65-F5344CB8AC3E}">
        <p14:creationId xmlns:p14="http://schemas.microsoft.com/office/powerpoint/2010/main" val="392694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7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533400"/>
            <a:ext cx="6019800" cy="5597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B781EF01-B96F-4A01-8E5E-2C81AD89274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D0155CA-26EB-46FD-8F0A-A169303EE9B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C30F66A0-85E0-4141-B7AB-DCED6FB3D6C6}"/>
              </a:ext>
            </a:extLst>
          </p:cNvPr>
          <p:cNvSpPr>
            <a:spLocks noGrp="1" noChangeArrowheads="1"/>
          </p:cNvSpPr>
          <p:nvPr>
            <p:ph type="sldNum" sz="quarter" idx="12"/>
          </p:nvPr>
        </p:nvSpPr>
        <p:spPr>
          <a:ln/>
        </p:spPr>
        <p:txBody>
          <a:bodyPr/>
          <a:lstStyle>
            <a:lvl1pPr>
              <a:defRPr/>
            </a:lvl1pPr>
          </a:lstStyle>
          <a:p>
            <a:fld id="{605D252A-943A-4842-96A7-11C3980DBCDD}" type="slidenum">
              <a:rPr lang="ru-RU" altLang="ru-RU"/>
              <a:pPr/>
              <a:t>‹#›</a:t>
            </a:fld>
            <a:endParaRPr lang="ru-RU" altLang="ru-RU"/>
          </a:p>
        </p:txBody>
      </p:sp>
    </p:spTree>
    <p:extLst>
      <p:ext uri="{BB962C8B-B14F-4D97-AF65-F5344CB8AC3E}">
        <p14:creationId xmlns:p14="http://schemas.microsoft.com/office/powerpoint/2010/main" val="415462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828800"/>
            <a:ext cx="4038600" cy="4302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828800"/>
            <a:ext cx="4038600" cy="20748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4056063"/>
            <a:ext cx="4038600" cy="20748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50BA32B1-050F-4625-AD38-C4F8B63150C4}"/>
              </a:ext>
            </a:extLst>
          </p:cNvPr>
          <p:cNvSpPr>
            <a:spLocks noGrp="1" noChangeArrowheads="1"/>
          </p:cNvSpPr>
          <p:nvPr>
            <p:ph type="dt" sz="half" idx="10"/>
          </p:nvPr>
        </p:nvSpPr>
        <p:spPr>
          <a:ln/>
        </p:spPr>
        <p:txBody>
          <a:bodyPr/>
          <a:lstStyle>
            <a:lvl1pPr>
              <a:defRPr/>
            </a:lvl1pPr>
          </a:lstStyle>
          <a:p>
            <a:pPr>
              <a:defRPr/>
            </a:pPr>
            <a:endParaRPr lang="ru-RU"/>
          </a:p>
        </p:txBody>
      </p:sp>
      <p:sp>
        <p:nvSpPr>
          <p:cNvPr id="7" name="Rectangle 5">
            <a:extLst>
              <a:ext uri="{FF2B5EF4-FFF2-40B4-BE49-F238E27FC236}">
                <a16:creationId xmlns:a16="http://schemas.microsoft.com/office/drawing/2014/main" id="{DCAAF4DB-C370-46A5-8795-FF1A8E08CCE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8" name="Rectangle 6">
            <a:extLst>
              <a:ext uri="{FF2B5EF4-FFF2-40B4-BE49-F238E27FC236}">
                <a16:creationId xmlns:a16="http://schemas.microsoft.com/office/drawing/2014/main" id="{A21FB85A-B38B-4B5D-8FEE-B15D9922BB64}"/>
              </a:ext>
            </a:extLst>
          </p:cNvPr>
          <p:cNvSpPr>
            <a:spLocks noGrp="1" noChangeArrowheads="1"/>
          </p:cNvSpPr>
          <p:nvPr>
            <p:ph type="sldNum" sz="quarter" idx="12"/>
          </p:nvPr>
        </p:nvSpPr>
        <p:spPr>
          <a:ln/>
        </p:spPr>
        <p:txBody>
          <a:bodyPr/>
          <a:lstStyle>
            <a:lvl1pPr>
              <a:defRPr/>
            </a:lvl1pPr>
          </a:lstStyle>
          <a:p>
            <a:fld id="{BD00C46B-60AD-43B8-8D38-25DACC70A2FA}" type="slidenum">
              <a:rPr lang="ru-RU" altLang="ru-RU"/>
              <a:pPr/>
              <a:t>‹#›</a:t>
            </a:fld>
            <a:endParaRPr lang="ru-RU" altLang="ru-RU"/>
          </a:p>
        </p:txBody>
      </p:sp>
    </p:spTree>
    <p:extLst>
      <p:ext uri="{BB962C8B-B14F-4D97-AF65-F5344CB8AC3E}">
        <p14:creationId xmlns:p14="http://schemas.microsoft.com/office/powerpoint/2010/main" val="2955364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828800"/>
            <a:ext cx="4038600" cy="4302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828800"/>
            <a:ext cx="4038600" cy="4302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CD4BCF46-F4BA-4F97-8862-5F2BE3690FE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D6AF3B12-05A5-4DBD-BD6A-34C92C23124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98EE779-7D15-4A0E-AC6E-C7D114AF2788}"/>
              </a:ext>
            </a:extLst>
          </p:cNvPr>
          <p:cNvSpPr>
            <a:spLocks noGrp="1" noChangeArrowheads="1"/>
          </p:cNvSpPr>
          <p:nvPr>
            <p:ph type="sldNum" sz="quarter" idx="12"/>
          </p:nvPr>
        </p:nvSpPr>
        <p:spPr>
          <a:ln/>
        </p:spPr>
        <p:txBody>
          <a:bodyPr/>
          <a:lstStyle>
            <a:lvl1pPr>
              <a:defRPr/>
            </a:lvl1pPr>
          </a:lstStyle>
          <a:p>
            <a:fld id="{AC8D0D38-637A-4396-879E-10AFBF0D8EC5}" type="slidenum">
              <a:rPr lang="ru-RU" altLang="ru-RU"/>
              <a:pPr/>
              <a:t>‹#›</a:t>
            </a:fld>
            <a:endParaRPr lang="ru-RU" altLang="ru-RU"/>
          </a:p>
        </p:txBody>
      </p:sp>
    </p:spTree>
    <p:extLst>
      <p:ext uri="{BB962C8B-B14F-4D97-AF65-F5344CB8AC3E}">
        <p14:creationId xmlns:p14="http://schemas.microsoft.com/office/powerpoint/2010/main" val="324068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828800"/>
            <a:ext cx="4038600" cy="4302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828800"/>
            <a:ext cx="4038600" cy="4302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7C57C384-34D8-4C02-B208-09F2DE3573F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00FA40B1-0690-4A4A-A9C8-B23EFBBC399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1EA0D825-878B-411F-AF65-94746B675D50}"/>
              </a:ext>
            </a:extLst>
          </p:cNvPr>
          <p:cNvSpPr>
            <a:spLocks noGrp="1" noChangeArrowheads="1"/>
          </p:cNvSpPr>
          <p:nvPr>
            <p:ph type="sldNum" sz="quarter" idx="12"/>
          </p:nvPr>
        </p:nvSpPr>
        <p:spPr>
          <a:ln/>
        </p:spPr>
        <p:txBody>
          <a:bodyPr/>
          <a:lstStyle>
            <a:lvl1pPr>
              <a:defRPr/>
            </a:lvl1pPr>
          </a:lstStyle>
          <a:p>
            <a:fld id="{C96CE5D9-0776-49EF-BD33-F6054BD5E1E6}" type="slidenum">
              <a:rPr lang="ru-RU" altLang="ru-RU"/>
              <a:pPr/>
              <a:t>‹#›</a:t>
            </a:fld>
            <a:endParaRPr lang="ru-RU" altLang="ru-RU"/>
          </a:p>
        </p:txBody>
      </p:sp>
    </p:spTree>
    <p:extLst>
      <p:ext uri="{BB962C8B-B14F-4D97-AF65-F5344CB8AC3E}">
        <p14:creationId xmlns:p14="http://schemas.microsoft.com/office/powerpoint/2010/main" val="186208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533400"/>
            <a:ext cx="8229600" cy="5597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a16="http://schemas.microsoft.com/office/drawing/2014/main" id="{F063F0FD-4E40-4B76-8662-1E705FD8A9FE}"/>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C69E16C3-7621-498F-AAEB-E909BFB7A76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F92E7AFD-218F-4DC8-87B2-E9E9C86594F1}"/>
              </a:ext>
            </a:extLst>
          </p:cNvPr>
          <p:cNvSpPr>
            <a:spLocks noGrp="1" noChangeArrowheads="1"/>
          </p:cNvSpPr>
          <p:nvPr>
            <p:ph type="sldNum" sz="quarter" idx="12"/>
          </p:nvPr>
        </p:nvSpPr>
        <p:spPr>
          <a:ln/>
        </p:spPr>
        <p:txBody>
          <a:bodyPr/>
          <a:lstStyle>
            <a:lvl1pPr>
              <a:defRPr/>
            </a:lvl1pPr>
          </a:lstStyle>
          <a:p>
            <a:fld id="{394BF66F-360E-4604-9AB0-35EA874E7C00}" type="slidenum">
              <a:rPr lang="ru-RU" altLang="ru-RU"/>
              <a:pPr/>
              <a:t>‹#›</a:t>
            </a:fld>
            <a:endParaRPr lang="ru-RU" altLang="ru-RU"/>
          </a:p>
        </p:txBody>
      </p:sp>
    </p:spTree>
    <p:extLst>
      <p:ext uri="{BB962C8B-B14F-4D97-AF65-F5344CB8AC3E}">
        <p14:creationId xmlns:p14="http://schemas.microsoft.com/office/powerpoint/2010/main" val="605497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533400"/>
            <a:ext cx="8229600" cy="1143000"/>
          </a:xfrm>
        </p:spPr>
        <p:txBody>
          <a:bodyPr/>
          <a:lstStyle/>
          <a:p>
            <a:r>
              <a:rPr lang="ru-RU"/>
              <a:t>Образец заголовка</a:t>
            </a:r>
          </a:p>
        </p:txBody>
      </p:sp>
      <p:sp>
        <p:nvSpPr>
          <p:cNvPr id="3" name="Объект 2"/>
          <p:cNvSpPr>
            <a:spLocks noGrp="1"/>
          </p:cNvSpPr>
          <p:nvPr>
            <p:ph sz="quarter" idx="1"/>
          </p:nvPr>
        </p:nvSpPr>
        <p:spPr>
          <a:xfrm>
            <a:off x="457200" y="1828800"/>
            <a:ext cx="4038600" cy="20748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828800"/>
            <a:ext cx="4038600" cy="20748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57200" y="4056063"/>
            <a:ext cx="4038600" cy="20748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4056063"/>
            <a:ext cx="4038600" cy="20748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8BCDA438-9725-4E5C-B457-90F93124761A}"/>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657D1305-36EE-4D23-9132-D103D2C2FA8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DCDA6BFF-62F2-42BE-8BFC-B5F39587D45E}"/>
              </a:ext>
            </a:extLst>
          </p:cNvPr>
          <p:cNvSpPr>
            <a:spLocks noGrp="1" noChangeArrowheads="1"/>
          </p:cNvSpPr>
          <p:nvPr>
            <p:ph type="sldNum" sz="quarter" idx="12"/>
          </p:nvPr>
        </p:nvSpPr>
        <p:spPr>
          <a:ln/>
        </p:spPr>
        <p:txBody>
          <a:bodyPr/>
          <a:lstStyle>
            <a:lvl1pPr>
              <a:defRPr/>
            </a:lvl1pPr>
          </a:lstStyle>
          <a:p>
            <a:fld id="{9171AAE6-1177-4975-8EFC-226CF5A0C8BB}" type="slidenum">
              <a:rPr lang="ru-RU" altLang="ru-RU"/>
              <a:pPr/>
              <a:t>‹#›</a:t>
            </a:fld>
            <a:endParaRPr lang="ru-RU" altLang="ru-RU"/>
          </a:p>
        </p:txBody>
      </p:sp>
    </p:spTree>
    <p:extLst>
      <p:ext uri="{BB962C8B-B14F-4D97-AF65-F5344CB8AC3E}">
        <p14:creationId xmlns:p14="http://schemas.microsoft.com/office/powerpoint/2010/main" val="16968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B31FCD0-B9E2-416D-BE34-8E42796954B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F1AC73D-58B6-44B9-AE0C-AC26641FFD2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E392056-43D9-4CB4-BF00-1D63D39F673F}"/>
              </a:ext>
            </a:extLst>
          </p:cNvPr>
          <p:cNvSpPr>
            <a:spLocks noGrp="1" noChangeArrowheads="1"/>
          </p:cNvSpPr>
          <p:nvPr>
            <p:ph type="sldNum" sz="quarter" idx="12"/>
          </p:nvPr>
        </p:nvSpPr>
        <p:spPr>
          <a:ln/>
        </p:spPr>
        <p:txBody>
          <a:bodyPr/>
          <a:lstStyle>
            <a:lvl1pPr>
              <a:defRPr/>
            </a:lvl1pPr>
          </a:lstStyle>
          <a:p>
            <a:fld id="{B307A7AE-95BE-42E8-ABA7-07F84E67021E}" type="slidenum">
              <a:rPr lang="ru-RU" altLang="ru-RU"/>
              <a:pPr/>
              <a:t>‹#›</a:t>
            </a:fld>
            <a:endParaRPr lang="ru-RU" altLang="ru-RU"/>
          </a:p>
        </p:txBody>
      </p:sp>
    </p:spTree>
    <p:extLst>
      <p:ext uri="{BB962C8B-B14F-4D97-AF65-F5344CB8AC3E}">
        <p14:creationId xmlns:p14="http://schemas.microsoft.com/office/powerpoint/2010/main" val="420582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93C5FB5D-5D9F-4E63-89BD-4D9A620A51C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25CE173-4DF3-456C-8C5E-1FF37F07907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8D78F775-C84D-47AD-B6C9-692A71324621}"/>
              </a:ext>
            </a:extLst>
          </p:cNvPr>
          <p:cNvSpPr>
            <a:spLocks noGrp="1" noChangeArrowheads="1"/>
          </p:cNvSpPr>
          <p:nvPr>
            <p:ph type="sldNum" sz="quarter" idx="12"/>
          </p:nvPr>
        </p:nvSpPr>
        <p:spPr>
          <a:ln/>
        </p:spPr>
        <p:txBody>
          <a:bodyPr/>
          <a:lstStyle>
            <a:lvl1pPr>
              <a:defRPr/>
            </a:lvl1pPr>
          </a:lstStyle>
          <a:p>
            <a:fld id="{AC4A7C88-A6F4-4890-8BB8-7FFE2D2E8681}" type="slidenum">
              <a:rPr lang="ru-RU" altLang="ru-RU"/>
              <a:pPr/>
              <a:t>‹#›</a:t>
            </a:fld>
            <a:endParaRPr lang="ru-RU" altLang="ru-RU"/>
          </a:p>
        </p:txBody>
      </p:sp>
    </p:spTree>
    <p:extLst>
      <p:ext uri="{BB962C8B-B14F-4D97-AF65-F5344CB8AC3E}">
        <p14:creationId xmlns:p14="http://schemas.microsoft.com/office/powerpoint/2010/main" val="7318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665A0475-0515-406E-849A-358FD865AC36}"/>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BEAB6C1E-346A-4CFE-881F-6867DD892BB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7D7751D-A9C7-4BCB-A7A2-302986B66BFC}"/>
              </a:ext>
            </a:extLst>
          </p:cNvPr>
          <p:cNvSpPr>
            <a:spLocks noGrp="1" noChangeArrowheads="1"/>
          </p:cNvSpPr>
          <p:nvPr>
            <p:ph type="sldNum" sz="quarter" idx="12"/>
          </p:nvPr>
        </p:nvSpPr>
        <p:spPr>
          <a:ln/>
        </p:spPr>
        <p:txBody>
          <a:bodyPr/>
          <a:lstStyle>
            <a:lvl1pPr>
              <a:defRPr/>
            </a:lvl1pPr>
          </a:lstStyle>
          <a:p>
            <a:fld id="{FE7D1E40-F51D-4D61-B417-3CEE99E117EE}" type="slidenum">
              <a:rPr lang="ru-RU" altLang="ru-RU"/>
              <a:pPr/>
              <a:t>‹#›</a:t>
            </a:fld>
            <a:endParaRPr lang="ru-RU" altLang="ru-RU"/>
          </a:p>
        </p:txBody>
      </p:sp>
    </p:spTree>
    <p:extLst>
      <p:ext uri="{BB962C8B-B14F-4D97-AF65-F5344CB8AC3E}">
        <p14:creationId xmlns:p14="http://schemas.microsoft.com/office/powerpoint/2010/main" val="148171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06972774-4201-4969-942C-1804EC075E2B}"/>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C9D314EF-1797-46EC-8059-B3C50B6DA5EB}"/>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2F32BF26-B54C-47A3-B048-07AB0F9BB648}"/>
              </a:ext>
            </a:extLst>
          </p:cNvPr>
          <p:cNvSpPr>
            <a:spLocks noGrp="1" noChangeArrowheads="1"/>
          </p:cNvSpPr>
          <p:nvPr>
            <p:ph type="sldNum" sz="quarter" idx="12"/>
          </p:nvPr>
        </p:nvSpPr>
        <p:spPr>
          <a:ln/>
        </p:spPr>
        <p:txBody>
          <a:bodyPr/>
          <a:lstStyle>
            <a:lvl1pPr>
              <a:defRPr/>
            </a:lvl1pPr>
          </a:lstStyle>
          <a:p>
            <a:fld id="{E0F394AC-893C-4D16-BB6E-1B614C3202A4}" type="slidenum">
              <a:rPr lang="ru-RU" altLang="ru-RU"/>
              <a:pPr/>
              <a:t>‹#›</a:t>
            </a:fld>
            <a:endParaRPr lang="ru-RU" altLang="ru-RU"/>
          </a:p>
        </p:txBody>
      </p:sp>
    </p:spTree>
    <p:extLst>
      <p:ext uri="{BB962C8B-B14F-4D97-AF65-F5344CB8AC3E}">
        <p14:creationId xmlns:p14="http://schemas.microsoft.com/office/powerpoint/2010/main" val="213754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D53E032A-D9F9-4D0A-A774-25B0A2D837E1}"/>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C48DE832-43F4-4D92-9703-3EA0AB26B07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002D079D-7C78-4E3A-9C46-9550CD19D8A6}"/>
              </a:ext>
            </a:extLst>
          </p:cNvPr>
          <p:cNvSpPr>
            <a:spLocks noGrp="1" noChangeArrowheads="1"/>
          </p:cNvSpPr>
          <p:nvPr>
            <p:ph type="sldNum" sz="quarter" idx="12"/>
          </p:nvPr>
        </p:nvSpPr>
        <p:spPr>
          <a:ln/>
        </p:spPr>
        <p:txBody>
          <a:bodyPr/>
          <a:lstStyle>
            <a:lvl1pPr>
              <a:defRPr/>
            </a:lvl1pPr>
          </a:lstStyle>
          <a:p>
            <a:fld id="{BFB009E3-1C3E-41D9-A83E-9E2704D783DF}" type="slidenum">
              <a:rPr lang="ru-RU" altLang="ru-RU"/>
              <a:pPr/>
              <a:t>‹#›</a:t>
            </a:fld>
            <a:endParaRPr lang="ru-RU" altLang="ru-RU"/>
          </a:p>
        </p:txBody>
      </p:sp>
    </p:spTree>
    <p:extLst>
      <p:ext uri="{BB962C8B-B14F-4D97-AF65-F5344CB8AC3E}">
        <p14:creationId xmlns:p14="http://schemas.microsoft.com/office/powerpoint/2010/main" val="404008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70485E-4AFE-417E-B1C4-54FCD4637053}"/>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42B6E8C3-D566-4270-B14E-3CF14B24D36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FA55F93C-B58D-4ABE-9D5F-15900FCBB324}"/>
              </a:ext>
            </a:extLst>
          </p:cNvPr>
          <p:cNvSpPr>
            <a:spLocks noGrp="1" noChangeArrowheads="1"/>
          </p:cNvSpPr>
          <p:nvPr>
            <p:ph type="sldNum" sz="quarter" idx="12"/>
          </p:nvPr>
        </p:nvSpPr>
        <p:spPr>
          <a:ln/>
        </p:spPr>
        <p:txBody>
          <a:bodyPr/>
          <a:lstStyle>
            <a:lvl1pPr>
              <a:defRPr/>
            </a:lvl1pPr>
          </a:lstStyle>
          <a:p>
            <a:fld id="{D03D717E-8732-4DCB-8705-41A6D064AB1F}" type="slidenum">
              <a:rPr lang="ru-RU" altLang="ru-RU"/>
              <a:pPr/>
              <a:t>‹#›</a:t>
            </a:fld>
            <a:endParaRPr lang="ru-RU" altLang="ru-RU"/>
          </a:p>
        </p:txBody>
      </p:sp>
    </p:spTree>
    <p:extLst>
      <p:ext uri="{BB962C8B-B14F-4D97-AF65-F5344CB8AC3E}">
        <p14:creationId xmlns:p14="http://schemas.microsoft.com/office/powerpoint/2010/main" val="252648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615A46B0-58FB-46F9-8F1B-FA711E4FF249}"/>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F66F52DA-1C49-40FE-B6C4-029B19113E7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C91D0CDA-A4DD-412E-AD75-421CD87C6D0A}"/>
              </a:ext>
            </a:extLst>
          </p:cNvPr>
          <p:cNvSpPr>
            <a:spLocks noGrp="1" noChangeArrowheads="1"/>
          </p:cNvSpPr>
          <p:nvPr>
            <p:ph type="sldNum" sz="quarter" idx="12"/>
          </p:nvPr>
        </p:nvSpPr>
        <p:spPr>
          <a:ln/>
        </p:spPr>
        <p:txBody>
          <a:bodyPr/>
          <a:lstStyle>
            <a:lvl1pPr>
              <a:defRPr/>
            </a:lvl1pPr>
          </a:lstStyle>
          <a:p>
            <a:fld id="{61E4ED82-A28E-4E27-95F6-61E827D1AD63}" type="slidenum">
              <a:rPr lang="ru-RU" altLang="ru-RU"/>
              <a:pPr/>
              <a:t>‹#›</a:t>
            </a:fld>
            <a:endParaRPr lang="ru-RU" altLang="ru-RU"/>
          </a:p>
        </p:txBody>
      </p:sp>
    </p:spTree>
    <p:extLst>
      <p:ext uri="{BB962C8B-B14F-4D97-AF65-F5344CB8AC3E}">
        <p14:creationId xmlns:p14="http://schemas.microsoft.com/office/powerpoint/2010/main" val="175314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AAC7098D-AEF1-41D3-9D55-4F6089EA08DE}"/>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05FAE828-2347-42AC-8604-75FF8C15FA7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2794856F-A6AD-4BC8-8AB0-41C87702984C}"/>
              </a:ext>
            </a:extLst>
          </p:cNvPr>
          <p:cNvSpPr>
            <a:spLocks noGrp="1" noChangeArrowheads="1"/>
          </p:cNvSpPr>
          <p:nvPr>
            <p:ph type="sldNum" sz="quarter" idx="12"/>
          </p:nvPr>
        </p:nvSpPr>
        <p:spPr>
          <a:ln/>
        </p:spPr>
        <p:txBody>
          <a:bodyPr/>
          <a:lstStyle>
            <a:lvl1pPr>
              <a:defRPr/>
            </a:lvl1pPr>
          </a:lstStyle>
          <a:p>
            <a:fld id="{6DDDF531-0D1E-4ADE-860B-C8DFBDF6CC24}" type="slidenum">
              <a:rPr lang="ru-RU" altLang="ru-RU"/>
              <a:pPr/>
              <a:t>‹#›</a:t>
            </a:fld>
            <a:endParaRPr lang="ru-RU" altLang="ru-RU"/>
          </a:p>
        </p:txBody>
      </p:sp>
    </p:spTree>
    <p:extLst>
      <p:ext uri="{BB962C8B-B14F-4D97-AF65-F5344CB8AC3E}">
        <p14:creationId xmlns:p14="http://schemas.microsoft.com/office/powerpoint/2010/main" val="39123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6616EE7-1B0B-425D-9208-AC0295CCFE98}"/>
              </a:ext>
            </a:extLst>
          </p:cNvPr>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528E736E-A1BE-4E25-979C-03053195655B}"/>
              </a:ext>
            </a:extLst>
          </p:cNvPr>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3012" name="Rectangle 4">
            <a:extLst>
              <a:ext uri="{FF2B5EF4-FFF2-40B4-BE49-F238E27FC236}">
                <a16:creationId xmlns:a16="http://schemas.microsoft.com/office/drawing/2014/main" id="{B72AED15-5EFF-47D4-89AD-4DF36B373593}"/>
              </a:ext>
            </a:extLst>
          </p:cNvPr>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Arial" charset="0"/>
                <a:cs typeface="Arial" charset="0"/>
              </a:defRPr>
            </a:lvl1pPr>
          </a:lstStyle>
          <a:p>
            <a:pPr>
              <a:defRPr/>
            </a:pPr>
            <a:endParaRPr lang="ru-RU"/>
          </a:p>
        </p:txBody>
      </p:sp>
      <p:sp>
        <p:nvSpPr>
          <p:cNvPr id="43013" name="Rectangle 5">
            <a:extLst>
              <a:ext uri="{FF2B5EF4-FFF2-40B4-BE49-F238E27FC236}">
                <a16:creationId xmlns:a16="http://schemas.microsoft.com/office/drawing/2014/main" id="{E73407A7-A275-4E05-A90B-FBDB82FD80F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Arial" charset="0"/>
                <a:cs typeface="Arial" charset="0"/>
              </a:defRPr>
            </a:lvl1pPr>
          </a:lstStyle>
          <a:p>
            <a:pPr>
              <a:defRPr/>
            </a:pPr>
            <a:endParaRPr lang="ru-RU"/>
          </a:p>
        </p:txBody>
      </p:sp>
      <p:sp>
        <p:nvSpPr>
          <p:cNvPr id="43014" name="Rectangle 6">
            <a:extLst>
              <a:ext uri="{FF2B5EF4-FFF2-40B4-BE49-F238E27FC236}">
                <a16:creationId xmlns:a16="http://schemas.microsoft.com/office/drawing/2014/main" id="{22D2E8CD-0D12-4EEC-B195-5B650405B571}"/>
              </a:ext>
            </a:extLst>
          </p:cNvPr>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57551432-C6FD-45D6-9D9E-8ECCC4344CB2}" type="slidenum">
              <a:rPr lang="ru-RU" altLang="ru-RU"/>
              <a:pPr/>
              <a:t>‹#›</a:t>
            </a:fld>
            <a:endParaRPr lang="ru-RU" altLang="ru-RU"/>
          </a:p>
        </p:txBody>
      </p:sp>
      <p:grpSp>
        <p:nvGrpSpPr>
          <p:cNvPr id="1031" name="Group 7">
            <a:extLst>
              <a:ext uri="{FF2B5EF4-FFF2-40B4-BE49-F238E27FC236}">
                <a16:creationId xmlns:a16="http://schemas.microsoft.com/office/drawing/2014/main" id="{BE379289-0F87-466C-B6D3-D447658B1855}"/>
              </a:ext>
            </a:extLst>
          </p:cNvPr>
          <p:cNvGrpSpPr>
            <a:grpSpLocks/>
          </p:cNvGrpSpPr>
          <p:nvPr/>
        </p:nvGrpSpPr>
        <p:grpSpPr bwMode="auto">
          <a:xfrm>
            <a:off x="279400" y="152400"/>
            <a:ext cx="8686800" cy="1600200"/>
            <a:chOff x="176" y="96"/>
            <a:chExt cx="5472" cy="1008"/>
          </a:xfrm>
        </p:grpSpPr>
        <p:sp>
          <p:nvSpPr>
            <p:cNvPr id="1032" name="Line 8">
              <a:extLst>
                <a:ext uri="{FF2B5EF4-FFF2-40B4-BE49-F238E27FC236}">
                  <a16:creationId xmlns:a16="http://schemas.microsoft.com/office/drawing/2014/main" id="{FB7C7FD8-4642-4083-B05C-AB601B6E9C0A}"/>
                </a:ext>
              </a:extLst>
            </p:cNvPr>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3" name="Rectangle 9">
              <a:extLst>
                <a:ext uri="{FF2B5EF4-FFF2-40B4-BE49-F238E27FC236}">
                  <a16:creationId xmlns:a16="http://schemas.microsoft.com/office/drawing/2014/main" id="{27A082BC-7947-4E2D-8227-EA266A645C60}"/>
                </a:ext>
              </a:extLst>
            </p:cNvPr>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sp>
          <p:nvSpPr>
            <p:cNvPr id="1034" name="Rectangle 10">
              <a:extLst>
                <a:ext uri="{FF2B5EF4-FFF2-40B4-BE49-F238E27FC236}">
                  <a16:creationId xmlns:a16="http://schemas.microsoft.com/office/drawing/2014/main" id="{B2E3C541-1F02-41C8-860F-B82EFC9AE487}"/>
                </a:ext>
              </a:extLst>
            </p:cNvPr>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sp>
          <p:nvSpPr>
            <p:cNvPr id="1035" name="Rectangle 11">
              <a:extLst>
                <a:ext uri="{FF2B5EF4-FFF2-40B4-BE49-F238E27FC236}">
                  <a16:creationId xmlns:a16="http://schemas.microsoft.com/office/drawing/2014/main" id="{92D0F8DF-C855-42C4-9FB6-BE29F1A75BAD}"/>
                </a:ext>
              </a:extLst>
            </p:cNvPr>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sp>
          <p:nvSpPr>
            <p:cNvPr id="1036" name="Rectangle 12">
              <a:extLst>
                <a:ext uri="{FF2B5EF4-FFF2-40B4-BE49-F238E27FC236}">
                  <a16:creationId xmlns:a16="http://schemas.microsoft.com/office/drawing/2014/main" id="{8C255AC2-E42A-44C3-A600-55844F45B716}"/>
                </a:ext>
              </a:extLst>
            </p:cNvPr>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ru-RU" altLang="ru-RU" sz="2400"/>
            </a:p>
          </p:txBody>
        </p:sp>
      </p:grpSp>
    </p:spTree>
  </p:cSld>
  <p:clrMap bg1="lt1" tx1="dk1" bg2="lt2" tx2="dk2" accent1="accent1" accent2="accent2" accent3="accent3" accent4="accent4" accent5="accent5" accent6="accent6" hlink="hlink" folHlink="folHlink"/>
  <p:sldLayoutIdLst>
    <p:sldLayoutId id="2147483720"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cs typeface="+mn-cs"/>
        </a:defRPr>
      </a:lvl2pPr>
      <a:lvl3pPr marL="1377950" indent="-468313"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cs typeface="+mn-cs"/>
        </a:defRPr>
      </a:lvl3pPr>
      <a:lvl4pPr marL="1827213"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cs typeface="+mn-cs"/>
        </a:defRPr>
      </a:lvl4pPr>
      <a:lvl5pPr marL="2297113" indent="-468313"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cs typeface="+mn-cs"/>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6EE6CCC-6966-4257-B6CD-632CEDA9EB71}"/>
              </a:ext>
            </a:extLst>
          </p:cNvPr>
          <p:cNvSpPr>
            <a:spLocks noGrp="1" noChangeArrowheads="1"/>
          </p:cNvSpPr>
          <p:nvPr>
            <p:ph type="title"/>
          </p:nvPr>
        </p:nvSpPr>
        <p:spPr/>
        <p:txBody>
          <a:bodyPr/>
          <a:lstStyle/>
          <a:p>
            <a:pPr algn="ctr" eaLnBrk="1" hangingPunct="1"/>
            <a:r>
              <a:rPr lang="ru-RU" altLang="ru-RU" sz="4000"/>
              <a:t>Литература  Великой Отечественной войны</a:t>
            </a:r>
          </a:p>
        </p:txBody>
      </p:sp>
      <p:sp>
        <p:nvSpPr>
          <p:cNvPr id="3075" name="Rectangle 3">
            <a:extLst>
              <a:ext uri="{FF2B5EF4-FFF2-40B4-BE49-F238E27FC236}">
                <a16:creationId xmlns:a16="http://schemas.microsoft.com/office/drawing/2014/main" id="{31BD5811-7761-42F4-B66C-4B620EA6369F}"/>
              </a:ext>
            </a:extLst>
          </p:cNvPr>
          <p:cNvSpPr>
            <a:spLocks noGrp="1" noChangeArrowheads="1"/>
          </p:cNvSpPr>
          <p:nvPr>
            <p:ph type="subTitle" idx="4294967295"/>
          </p:nvPr>
        </p:nvSpPr>
        <p:spPr>
          <a:xfrm>
            <a:off x="0" y="3886200"/>
            <a:ext cx="6400800" cy="1752600"/>
          </a:xfrm>
        </p:spPr>
        <p:txBody>
          <a:bodyPr/>
          <a:lstStyle/>
          <a:p>
            <a:pPr marL="0" indent="0" algn="ctr" eaLnBrk="1" hangingPunct="1">
              <a:buFont typeface="Wingdings" panose="05000000000000000000" pitchFamily="2" charset="2"/>
              <a:buNone/>
            </a:pPr>
            <a:endParaRPr lang="ru-RU" altLang="ru-RU" sz="2800">
              <a:latin typeface="Arial" panose="020B0604020202020204" pitchFamily="34" charset="0"/>
            </a:endParaRPr>
          </a:p>
          <a:p>
            <a:pPr marL="0" indent="0" algn="ctr" eaLnBrk="1" hangingPunct="1">
              <a:buFont typeface="Wingdings" panose="05000000000000000000" pitchFamily="2" charset="2"/>
              <a:buNone/>
            </a:pPr>
            <a:endParaRPr lang="ru-RU" altLang="ru-RU" sz="2800">
              <a:latin typeface="Arial" panose="020B0604020202020204" pitchFamily="34" charset="0"/>
            </a:endParaRPr>
          </a:p>
        </p:txBody>
      </p:sp>
      <p:pic>
        <p:nvPicPr>
          <p:cNvPr id="3076" name="Picture 5" descr="0_5b469_504bf927_L">
            <a:extLst>
              <a:ext uri="{FF2B5EF4-FFF2-40B4-BE49-F238E27FC236}">
                <a16:creationId xmlns:a16="http://schemas.microsoft.com/office/drawing/2014/main" id="{6033FC27-9363-44A2-8DC0-A8E1C7A4E2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3413" y="1828800"/>
            <a:ext cx="5337175" cy="43021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B9C608-CFC2-41F0-8E60-35ACB114DD0D}"/>
              </a:ext>
            </a:extLst>
          </p:cNvPr>
          <p:cNvSpPr>
            <a:spLocks noGrp="1" noChangeArrowheads="1"/>
          </p:cNvSpPr>
          <p:nvPr>
            <p:ph type="title"/>
          </p:nvPr>
        </p:nvSpPr>
        <p:spPr/>
        <p:txBody>
          <a:bodyPr/>
          <a:lstStyle/>
          <a:p>
            <a:pPr eaLnBrk="1" hangingPunct="1"/>
            <a:br>
              <a:rPr lang="ru-RU" altLang="ru-RU" sz="2800"/>
            </a:br>
            <a:br>
              <a:rPr lang="ru-RU" altLang="ru-RU" sz="2800"/>
            </a:br>
            <a:br>
              <a:rPr lang="ru-RU" altLang="ru-RU" sz="2800"/>
            </a:br>
            <a:br>
              <a:rPr lang="ru-RU" altLang="ru-RU" sz="2800"/>
            </a:br>
            <a:br>
              <a:rPr lang="ru-RU" altLang="ru-RU" sz="2800"/>
            </a:br>
            <a:endParaRPr lang="ru-RU" altLang="ru-RU" sz="2800"/>
          </a:p>
        </p:txBody>
      </p:sp>
      <p:sp>
        <p:nvSpPr>
          <p:cNvPr id="11267" name="Rectangle 25">
            <a:extLst>
              <a:ext uri="{FF2B5EF4-FFF2-40B4-BE49-F238E27FC236}">
                <a16:creationId xmlns:a16="http://schemas.microsoft.com/office/drawing/2014/main" id="{BF099B5B-E554-40A4-991C-7812727AEED2}"/>
              </a:ext>
            </a:extLst>
          </p:cNvPr>
          <p:cNvSpPr>
            <a:spLocks noGrp="1" noChangeArrowheads="1"/>
          </p:cNvSpPr>
          <p:nvPr>
            <p:ph type="body" sz="half" idx="1"/>
          </p:nvPr>
        </p:nvSpPr>
        <p:spPr/>
        <p:txBody>
          <a:bodyPr/>
          <a:lstStyle/>
          <a:p>
            <a:pPr eaLnBrk="1" hangingPunct="1">
              <a:lnSpc>
                <a:spcPct val="90000"/>
              </a:lnSpc>
              <a:buFont typeface="Wingdings" panose="05000000000000000000" pitchFamily="2" charset="2"/>
              <a:buNone/>
            </a:pPr>
            <a:r>
              <a:rPr lang="ru-RU" altLang="ru-RU" sz="2400"/>
              <a:t>Жди меня, и я вернусь.</a:t>
            </a:r>
          </a:p>
          <a:p>
            <a:pPr eaLnBrk="1" hangingPunct="1">
              <a:lnSpc>
                <a:spcPct val="90000"/>
              </a:lnSpc>
              <a:buFont typeface="Wingdings" panose="05000000000000000000" pitchFamily="2" charset="2"/>
              <a:buNone/>
            </a:pPr>
            <a:r>
              <a:rPr lang="ru-RU" altLang="ru-RU" sz="2400"/>
              <a:t>Только очень жди, </a:t>
            </a:r>
          </a:p>
          <a:p>
            <a:pPr eaLnBrk="1" hangingPunct="1">
              <a:lnSpc>
                <a:spcPct val="90000"/>
              </a:lnSpc>
              <a:buFont typeface="Wingdings" panose="05000000000000000000" pitchFamily="2" charset="2"/>
              <a:buNone/>
            </a:pPr>
            <a:r>
              <a:rPr lang="ru-RU" altLang="ru-RU" sz="2400"/>
              <a:t>Жди, когда наводят грусть</a:t>
            </a:r>
          </a:p>
          <a:p>
            <a:pPr eaLnBrk="1" hangingPunct="1">
              <a:lnSpc>
                <a:spcPct val="90000"/>
              </a:lnSpc>
              <a:buFont typeface="Wingdings" panose="05000000000000000000" pitchFamily="2" charset="2"/>
              <a:buNone/>
            </a:pPr>
            <a:r>
              <a:rPr lang="ru-RU" altLang="ru-RU" sz="2400"/>
              <a:t>Жёлтые дожди,</a:t>
            </a:r>
          </a:p>
          <a:p>
            <a:pPr eaLnBrk="1" hangingPunct="1">
              <a:lnSpc>
                <a:spcPct val="90000"/>
              </a:lnSpc>
              <a:buFont typeface="Wingdings" panose="05000000000000000000" pitchFamily="2" charset="2"/>
              <a:buNone/>
            </a:pPr>
            <a:r>
              <a:rPr lang="ru-RU" altLang="ru-RU" sz="2400"/>
              <a:t>Жди, когда снега метут,</a:t>
            </a:r>
          </a:p>
          <a:p>
            <a:pPr eaLnBrk="1" hangingPunct="1">
              <a:lnSpc>
                <a:spcPct val="90000"/>
              </a:lnSpc>
              <a:buFont typeface="Wingdings" panose="05000000000000000000" pitchFamily="2" charset="2"/>
              <a:buNone/>
            </a:pPr>
            <a:r>
              <a:rPr lang="ru-RU" altLang="ru-RU" sz="2400"/>
              <a:t>Жди, когда жара,</a:t>
            </a:r>
          </a:p>
          <a:p>
            <a:pPr eaLnBrk="1" hangingPunct="1">
              <a:lnSpc>
                <a:spcPct val="90000"/>
              </a:lnSpc>
              <a:buFont typeface="Wingdings" panose="05000000000000000000" pitchFamily="2" charset="2"/>
              <a:buNone/>
            </a:pPr>
            <a:r>
              <a:rPr lang="ru-RU" altLang="ru-RU" sz="2400"/>
              <a:t>Жди, когда других не ждут,</a:t>
            </a:r>
          </a:p>
          <a:p>
            <a:pPr eaLnBrk="1" hangingPunct="1">
              <a:lnSpc>
                <a:spcPct val="90000"/>
              </a:lnSpc>
              <a:buFont typeface="Wingdings" panose="05000000000000000000" pitchFamily="2" charset="2"/>
              <a:buNone/>
            </a:pPr>
            <a:r>
              <a:rPr lang="ru-RU" altLang="ru-RU" sz="2400"/>
              <a:t>Позабыв вчера…</a:t>
            </a:r>
          </a:p>
          <a:p>
            <a:pPr eaLnBrk="1" hangingPunct="1">
              <a:lnSpc>
                <a:spcPct val="90000"/>
              </a:lnSpc>
              <a:buFont typeface="Wingdings" panose="05000000000000000000" pitchFamily="2" charset="2"/>
              <a:buNone/>
            </a:pPr>
            <a:r>
              <a:rPr lang="ru-RU" altLang="ru-RU" sz="2400"/>
              <a:t>                       </a:t>
            </a:r>
          </a:p>
          <a:p>
            <a:pPr eaLnBrk="1" hangingPunct="1">
              <a:lnSpc>
                <a:spcPct val="90000"/>
              </a:lnSpc>
              <a:buFont typeface="Wingdings" panose="05000000000000000000" pitchFamily="2" charset="2"/>
              <a:buNone/>
            </a:pPr>
            <a:r>
              <a:rPr lang="ru-RU" altLang="ru-RU" sz="2400"/>
              <a:t>                           К.Симонов.</a:t>
            </a:r>
          </a:p>
        </p:txBody>
      </p:sp>
      <p:pic>
        <p:nvPicPr>
          <p:cNvPr id="11268" name="Picture 14" descr="07ce839939d5f0cbfb7975ed097ab2025f1ae772508033">
            <a:extLst>
              <a:ext uri="{FF2B5EF4-FFF2-40B4-BE49-F238E27FC236}">
                <a16:creationId xmlns:a16="http://schemas.microsoft.com/office/drawing/2014/main" id="{69FA6454-8EC9-4BAA-9473-EB2A61BACF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9825" y="1828800"/>
            <a:ext cx="3433763" cy="4302125"/>
          </a:xfrm>
        </p:spPr>
      </p:pic>
      <p:pic>
        <p:nvPicPr>
          <p:cNvPr id="11269" name="Picture 15" descr="0_2343b_f8001c32_XL">
            <a:extLst>
              <a:ext uri="{FF2B5EF4-FFF2-40B4-BE49-F238E27FC236}">
                <a16:creationId xmlns:a16="http://schemas.microsoft.com/office/drawing/2014/main" id="{9853EC6F-E39A-4AD8-A2DF-ADBFEC95215D}"/>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559675" y="260350"/>
            <a:ext cx="1584325" cy="22320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20BFB17-704B-49B3-A776-83AB9B394A48}"/>
              </a:ext>
            </a:extLst>
          </p:cNvPr>
          <p:cNvSpPr>
            <a:spLocks noGrp="1" noChangeArrowheads="1"/>
          </p:cNvSpPr>
          <p:nvPr>
            <p:ph type="title"/>
          </p:nvPr>
        </p:nvSpPr>
        <p:spPr/>
        <p:txBody>
          <a:bodyPr/>
          <a:lstStyle/>
          <a:p>
            <a:pPr algn="ctr" eaLnBrk="1" hangingPunct="1"/>
            <a:r>
              <a:rPr lang="ru-RU" altLang="ru-RU" sz="4000"/>
              <a:t>Константин Симонов </a:t>
            </a:r>
            <a:br>
              <a:rPr lang="ru-RU" altLang="ru-RU" sz="4000"/>
            </a:br>
            <a:r>
              <a:rPr lang="ru-RU" altLang="ru-RU" sz="4000"/>
              <a:t>(1915-1979 гг.)</a:t>
            </a:r>
          </a:p>
        </p:txBody>
      </p:sp>
      <p:sp>
        <p:nvSpPr>
          <p:cNvPr id="12291" name="Rectangle 3">
            <a:extLst>
              <a:ext uri="{FF2B5EF4-FFF2-40B4-BE49-F238E27FC236}">
                <a16:creationId xmlns:a16="http://schemas.microsoft.com/office/drawing/2014/main" id="{97052C70-FB89-4E2D-B30D-292298EC7883}"/>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ru-RU" altLang="ru-RU" sz="2800"/>
              <a:t>      Всю войну К.Симонов прошел в должности корреспондента «Красной звезды», стал одним из лучших военных журналистов, присутствовал при подписании акта капитуляции гитлеровской Германии и на всю жизнь остался военным писателем, летописцем и историком этой войны. </a:t>
            </a:r>
            <a:r>
              <a:rPr lang="ru-RU" altLang="ru-RU" sz="2800" b="1"/>
              <a:t>За четыре военных года им созданы пять сборников очерков и рассказов, повесть "Дни и ночи", пьесы "Русские люди", «Так и будет», "Под каштанами Праги", дневники,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004510C-B833-4AF7-964B-7993275264D5}"/>
              </a:ext>
            </a:extLst>
          </p:cNvPr>
          <p:cNvSpPr>
            <a:spLocks noGrp="1" noChangeArrowheads="1"/>
          </p:cNvSpPr>
          <p:nvPr>
            <p:ph type="title"/>
          </p:nvPr>
        </p:nvSpPr>
        <p:spPr/>
        <p:txBody>
          <a:bodyPr/>
          <a:lstStyle/>
          <a:p>
            <a:pPr eaLnBrk="1" hangingPunct="1"/>
            <a:r>
              <a:rPr lang="ru-RU" altLang="ru-RU"/>
              <a:t>Ольга Берггольц (1910-1975 гг.)</a:t>
            </a:r>
          </a:p>
        </p:txBody>
      </p:sp>
      <p:sp>
        <p:nvSpPr>
          <p:cNvPr id="13315" name="Rectangle 4">
            <a:extLst>
              <a:ext uri="{FF2B5EF4-FFF2-40B4-BE49-F238E27FC236}">
                <a16:creationId xmlns:a16="http://schemas.microsoft.com/office/drawing/2014/main" id="{00654650-A9BE-41A1-A360-BBC1CBAF19E6}"/>
              </a:ext>
            </a:extLst>
          </p:cNvPr>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ru-RU" altLang="ru-RU" sz="2000"/>
              <a:t>        В годы Великой Отечественной войны Берггольц, оставаясь в Ленинграде все 900 дней блокады, работала на радио. Произведения, посвященные героизму защитников города: "Ленинградская поэма", поэма "Февральский дневник«. Строки О. Берггольц высечены на гранитной стеле Пискаревского мемориального кладбища: </a:t>
            </a:r>
            <a:r>
              <a:rPr lang="ru-RU" altLang="ru-RU" sz="2000" b="1"/>
              <a:t>"Никто не забыт и ничто не забыто".</a:t>
            </a:r>
          </a:p>
        </p:txBody>
      </p:sp>
      <p:pic>
        <p:nvPicPr>
          <p:cNvPr id="13316" name="Picture 6" descr="35587bb09852a4171e01f71c38d4eb00">
            <a:extLst>
              <a:ext uri="{FF2B5EF4-FFF2-40B4-BE49-F238E27FC236}">
                <a16:creationId xmlns:a16="http://schemas.microsoft.com/office/drawing/2014/main" id="{030DB5EF-A21A-4892-A67B-6A11A9408B0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14950" y="2189163"/>
            <a:ext cx="2705100" cy="3581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AF791A2-1D2E-49F6-96F1-C504B86D2B90}"/>
              </a:ext>
            </a:extLst>
          </p:cNvPr>
          <p:cNvSpPr>
            <a:spLocks noGrp="1" noChangeArrowheads="1"/>
          </p:cNvSpPr>
          <p:nvPr>
            <p:ph type="title"/>
          </p:nvPr>
        </p:nvSpPr>
        <p:spPr/>
        <p:txBody>
          <a:bodyPr/>
          <a:lstStyle/>
          <a:p>
            <a:pPr algn="ctr" eaLnBrk="1" hangingPunct="1"/>
            <a:r>
              <a:rPr lang="ru-RU" altLang="ru-RU" sz="4000"/>
              <a:t>Александр Твардовский </a:t>
            </a:r>
            <a:br>
              <a:rPr lang="ru-RU" altLang="ru-RU" sz="4000"/>
            </a:br>
            <a:r>
              <a:rPr lang="ru-RU" altLang="ru-RU" sz="4000"/>
              <a:t>(1910-1971 гг.)</a:t>
            </a:r>
          </a:p>
        </p:txBody>
      </p:sp>
      <p:sp>
        <p:nvSpPr>
          <p:cNvPr id="14339" name="Rectangle 3">
            <a:extLst>
              <a:ext uri="{FF2B5EF4-FFF2-40B4-BE49-F238E27FC236}">
                <a16:creationId xmlns:a16="http://schemas.microsoft.com/office/drawing/2014/main" id="{1D362F13-50C1-4A2A-B893-9D60687AA078}"/>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ru-RU" altLang="ru-RU" sz="2800"/>
              <a:t>       В годы войны отличительной чертой лирики поэта является публицистичность ("Возмездие", "Я убит подо Ржевом... " и др.). Вершиной поэтического наследия Александра Твардовского стала поэма "Василий Теркин" (1941-1945 гг.). С 1941 г. Твардовский начал работать над произведением, которому дал подзаголовок "Книга про бойца". Первые главы были напечатаны в сентябре 1942 в газете "Красноармейская правда«. Окончательный вариант был завершен в 1945 г.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8DAFF171-9623-43B7-8893-C54425755308}"/>
              </a:ext>
            </a:extLst>
          </p:cNvPr>
          <p:cNvSpPr>
            <a:spLocks noGrp="1" noChangeArrowheads="1"/>
          </p:cNvSpPr>
          <p:nvPr>
            <p:ph type="title"/>
          </p:nvPr>
        </p:nvSpPr>
        <p:spPr/>
        <p:txBody>
          <a:bodyPr/>
          <a:lstStyle/>
          <a:p>
            <a:pPr algn="ctr" eaLnBrk="1" hangingPunct="1"/>
            <a:br>
              <a:rPr lang="ru-RU" altLang="ru-RU" sz="1800"/>
            </a:br>
            <a:br>
              <a:rPr lang="ru-RU" altLang="ru-RU" sz="1800"/>
            </a:br>
            <a:br>
              <a:rPr lang="ru-RU" altLang="ru-RU" sz="1800"/>
            </a:br>
            <a:br>
              <a:rPr lang="ru-RU" altLang="ru-RU" sz="1800"/>
            </a:br>
            <a:br>
              <a:rPr lang="ru-RU" altLang="ru-RU" sz="1800"/>
            </a:br>
            <a:br>
              <a:rPr lang="ru-RU" altLang="ru-RU" sz="1800"/>
            </a:br>
            <a:r>
              <a:rPr lang="ru-RU" altLang="ru-RU" sz="1800"/>
              <a:t>И. Бунин писал : "Это поистине редкая книга. Какая свобода, какая чудесная удаль, какая меткость, точность во всем и какой необыкновенный народный язык!"</a:t>
            </a:r>
            <a:br>
              <a:rPr lang="ru-RU" altLang="ru-RU" sz="1800"/>
            </a:br>
            <a:endParaRPr lang="ru-RU" altLang="ru-RU" sz="1800"/>
          </a:p>
        </p:txBody>
      </p:sp>
      <p:pic>
        <p:nvPicPr>
          <p:cNvPr id="15363" name="Picture 7" descr="94001-584">
            <a:extLst>
              <a:ext uri="{FF2B5EF4-FFF2-40B4-BE49-F238E27FC236}">
                <a16:creationId xmlns:a16="http://schemas.microsoft.com/office/drawing/2014/main" id="{7F9B4B07-06DC-410C-87DF-112763D8F5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846263"/>
            <a:ext cx="3124200" cy="4267200"/>
          </a:xfrm>
        </p:spPr>
      </p:pic>
      <p:sp>
        <p:nvSpPr>
          <p:cNvPr id="15364" name="Rectangle 10">
            <a:extLst>
              <a:ext uri="{FF2B5EF4-FFF2-40B4-BE49-F238E27FC236}">
                <a16:creationId xmlns:a16="http://schemas.microsoft.com/office/drawing/2014/main" id="{D8E0B864-FFCB-471C-B409-990F2745C6F4}"/>
              </a:ext>
            </a:extLst>
          </p:cNvPr>
          <p:cNvSpPr>
            <a:spLocks noGrp="1" noChangeArrowheads="1"/>
          </p:cNvSpPr>
          <p:nvPr>
            <p:ph type="body" sz="half" idx="2"/>
          </p:nvPr>
        </p:nvSpPr>
        <p:spPr/>
        <p:txBody>
          <a:bodyPr/>
          <a:lstStyle/>
          <a:p>
            <a:pPr eaLnBrk="1" hangingPunct="1">
              <a:buFont typeface="Wingdings" panose="05000000000000000000" pitchFamily="2" charset="2"/>
              <a:buNone/>
            </a:pPr>
            <a:r>
              <a:rPr lang="ru-RU" altLang="ru-RU" sz="2800"/>
              <a:t>      Поэма стала "лирикой, публицистикой, песней и поучением, анекдотом и присказкой, разговором по </a:t>
            </a:r>
            <a:br>
              <a:rPr lang="ru-RU" altLang="ru-RU" sz="2800"/>
            </a:br>
            <a:r>
              <a:rPr lang="ru-RU" altLang="ru-RU" sz="2800"/>
              <a:t>душам и репликой к случаю".</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E1ACEA6-7FAA-4EC3-BB8A-864E8C15B095}"/>
              </a:ext>
            </a:extLst>
          </p:cNvPr>
          <p:cNvSpPr>
            <a:spLocks noGrp="1" noChangeArrowheads="1"/>
          </p:cNvSpPr>
          <p:nvPr>
            <p:ph type="title"/>
          </p:nvPr>
        </p:nvSpPr>
        <p:spPr/>
        <p:txBody>
          <a:bodyPr/>
          <a:lstStyle/>
          <a:p>
            <a:pPr algn="ctr" eaLnBrk="1" hangingPunct="1"/>
            <a:r>
              <a:rPr lang="ru-RU" altLang="ru-RU" sz="2800" b="1"/>
              <a:t>Стихи А. Суркова подчинены были одному всепронизывающему чувству — чувству священной ненависти.</a:t>
            </a:r>
          </a:p>
        </p:txBody>
      </p:sp>
      <p:sp>
        <p:nvSpPr>
          <p:cNvPr id="16387" name="Rectangle 3">
            <a:extLst>
              <a:ext uri="{FF2B5EF4-FFF2-40B4-BE49-F238E27FC236}">
                <a16:creationId xmlns:a16="http://schemas.microsoft.com/office/drawing/2014/main" id="{51ED5F9F-42E4-42ED-BA38-65B05C7B519C}"/>
              </a:ext>
            </a:extLst>
          </p:cNvPr>
          <p:cNvSpPr>
            <a:spLocks noGrp="1" noChangeArrowheads="1"/>
          </p:cNvSpPr>
          <p:nvPr>
            <p:ph type="body" sz="half" idx="2"/>
          </p:nvPr>
        </p:nvSpPr>
        <p:spPr/>
        <p:txBody>
          <a:bodyPr/>
          <a:lstStyle/>
          <a:p>
            <a:pPr eaLnBrk="1" hangingPunct="1">
              <a:lnSpc>
                <a:spcPct val="80000"/>
              </a:lnSpc>
            </a:pPr>
            <a:endParaRPr lang="ru-RU" altLang="ru-RU" sz="1000"/>
          </a:p>
          <a:p>
            <a:pPr eaLnBrk="1" hangingPunct="1">
              <a:lnSpc>
                <a:spcPct val="80000"/>
              </a:lnSpc>
              <a:buFont typeface="Wingdings" panose="05000000000000000000" pitchFamily="2" charset="2"/>
              <a:buNone/>
            </a:pPr>
            <a:endParaRPr lang="ru-RU" altLang="ru-RU" sz="1600"/>
          </a:p>
          <a:p>
            <a:pPr eaLnBrk="1" hangingPunct="1">
              <a:lnSpc>
                <a:spcPct val="80000"/>
              </a:lnSpc>
              <a:buFont typeface="Wingdings" panose="05000000000000000000" pitchFamily="2" charset="2"/>
              <a:buNone/>
            </a:pPr>
            <a:endParaRPr lang="ru-RU" altLang="ru-RU" sz="1600"/>
          </a:p>
          <a:p>
            <a:pPr eaLnBrk="1" hangingPunct="1">
              <a:lnSpc>
                <a:spcPct val="80000"/>
              </a:lnSpc>
              <a:buFont typeface="Wingdings" panose="05000000000000000000" pitchFamily="2" charset="2"/>
              <a:buNone/>
            </a:pPr>
            <a:r>
              <a:rPr lang="ru-RU" altLang="ru-RU" sz="1600"/>
              <a:t>За кровь на асфальте, за женщин в слезах,</a:t>
            </a:r>
          </a:p>
          <a:p>
            <a:pPr eaLnBrk="1" hangingPunct="1">
              <a:lnSpc>
                <a:spcPct val="80000"/>
              </a:lnSpc>
            </a:pPr>
            <a:endParaRPr lang="ru-RU" altLang="ru-RU" sz="1600"/>
          </a:p>
          <a:p>
            <a:pPr eaLnBrk="1" hangingPunct="1">
              <a:lnSpc>
                <a:spcPct val="80000"/>
              </a:lnSpc>
              <a:buFont typeface="Wingdings" panose="05000000000000000000" pitchFamily="2" charset="2"/>
              <a:buNone/>
            </a:pPr>
            <a:r>
              <a:rPr lang="ru-RU" altLang="ru-RU" sz="1600"/>
              <a:t>За ужас в бессонных ребячьих глазах,</a:t>
            </a:r>
          </a:p>
          <a:p>
            <a:pPr eaLnBrk="1" hangingPunct="1">
              <a:lnSpc>
                <a:spcPct val="80000"/>
              </a:lnSpc>
            </a:pPr>
            <a:endParaRPr lang="ru-RU" altLang="ru-RU" sz="1600"/>
          </a:p>
          <a:p>
            <a:pPr eaLnBrk="1" hangingPunct="1">
              <a:lnSpc>
                <a:spcPct val="80000"/>
              </a:lnSpc>
              <a:buFont typeface="Wingdings" panose="05000000000000000000" pitchFamily="2" charset="2"/>
              <a:buNone/>
            </a:pPr>
            <a:r>
              <a:rPr lang="ru-RU" altLang="ru-RU" sz="1600"/>
              <a:t>За взорванный бомбами детский уют,</a:t>
            </a:r>
          </a:p>
          <a:p>
            <a:pPr eaLnBrk="1" hangingPunct="1">
              <a:lnSpc>
                <a:spcPct val="80000"/>
              </a:lnSpc>
            </a:pPr>
            <a:endParaRPr lang="ru-RU" altLang="ru-RU" sz="1600"/>
          </a:p>
          <a:p>
            <a:pPr eaLnBrk="1" hangingPunct="1">
              <a:lnSpc>
                <a:spcPct val="80000"/>
              </a:lnSpc>
              <a:buFont typeface="Wingdings" panose="05000000000000000000" pitchFamily="2" charset="2"/>
              <a:buNone/>
            </a:pPr>
            <a:r>
              <a:rPr lang="ru-RU" altLang="ru-RU" sz="1600"/>
              <a:t>За каждый кирпич, что они разобьют,</a:t>
            </a:r>
          </a:p>
          <a:p>
            <a:pPr eaLnBrk="1" hangingPunct="1">
              <a:lnSpc>
                <a:spcPct val="80000"/>
              </a:lnSpc>
            </a:pPr>
            <a:endParaRPr lang="ru-RU" altLang="ru-RU" sz="1600"/>
          </a:p>
          <a:p>
            <a:pPr eaLnBrk="1" hangingPunct="1">
              <a:lnSpc>
                <a:spcPct val="80000"/>
              </a:lnSpc>
              <a:buFont typeface="Wingdings" panose="05000000000000000000" pitchFamily="2" charset="2"/>
              <a:buNone/>
            </a:pPr>
            <a:r>
              <a:rPr lang="ru-RU" altLang="ru-RU" sz="1600"/>
              <a:t>За каждый квартал, укутанный в дым,</a:t>
            </a:r>
          </a:p>
          <a:p>
            <a:pPr eaLnBrk="1" hangingPunct="1">
              <a:lnSpc>
                <a:spcPct val="80000"/>
              </a:lnSpc>
            </a:pPr>
            <a:endParaRPr lang="ru-RU" altLang="ru-RU" sz="1600"/>
          </a:p>
          <a:p>
            <a:pPr eaLnBrk="1" hangingPunct="1">
              <a:lnSpc>
                <a:spcPct val="80000"/>
              </a:lnSpc>
              <a:buFont typeface="Wingdings" panose="05000000000000000000" pitchFamily="2" charset="2"/>
              <a:buNone/>
            </a:pPr>
            <a:r>
              <a:rPr lang="ru-RU" altLang="ru-RU" sz="1600"/>
              <a:t>Мы страшной расплатой врагу воздадим!</a:t>
            </a:r>
          </a:p>
        </p:txBody>
      </p:sp>
      <p:pic>
        <p:nvPicPr>
          <p:cNvPr id="16388" name="Picture 5" descr="12856175">
            <a:extLst>
              <a:ext uri="{FF2B5EF4-FFF2-40B4-BE49-F238E27FC236}">
                <a16:creationId xmlns:a16="http://schemas.microsoft.com/office/drawing/2014/main" id="{50A71DC7-55BB-4299-920E-30A7C2A2C88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2025" y="1831975"/>
            <a:ext cx="3028950" cy="42957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67FF988-5E5D-4C64-8A8A-46CFA350381A}"/>
              </a:ext>
            </a:extLst>
          </p:cNvPr>
          <p:cNvSpPr>
            <a:spLocks noGrp="1" noChangeArrowheads="1"/>
          </p:cNvSpPr>
          <p:nvPr>
            <p:ph type="title"/>
          </p:nvPr>
        </p:nvSpPr>
        <p:spPr/>
        <p:txBody>
          <a:bodyPr/>
          <a:lstStyle/>
          <a:p>
            <a:pPr algn="ctr" eaLnBrk="1" hangingPunct="1"/>
            <a:r>
              <a:rPr lang="ru-RU" altLang="ru-RU"/>
              <a:t>Проза</a:t>
            </a:r>
          </a:p>
        </p:txBody>
      </p:sp>
      <p:sp>
        <p:nvSpPr>
          <p:cNvPr id="17411" name="Rectangle 3">
            <a:extLst>
              <a:ext uri="{FF2B5EF4-FFF2-40B4-BE49-F238E27FC236}">
                <a16:creationId xmlns:a16="http://schemas.microsoft.com/office/drawing/2014/main" id="{44E94978-C746-4FF6-9420-C30298E1D798}"/>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ru-RU" altLang="ru-RU" sz="2400"/>
              <a:t>                                     </a:t>
            </a:r>
            <a:r>
              <a:rPr lang="ru-RU" altLang="ru-RU" sz="2400" b="1"/>
              <a:t>2 периода</a:t>
            </a:r>
          </a:p>
          <a:p>
            <a:pPr eaLnBrk="1" hangingPunct="1">
              <a:lnSpc>
                <a:spcPct val="90000"/>
              </a:lnSpc>
              <a:buFont typeface="Wingdings" panose="05000000000000000000" pitchFamily="2" charset="2"/>
              <a:buNone/>
            </a:pPr>
            <a:r>
              <a:rPr lang="ru-RU" altLang="ru-RU" sz="2800"/>
              <a:t>      </a:t>
            </a:r>
            <a:r>
              <a:rPr lang="ru-RU" altLang="ru-RU" sz="2800" b="1"/>
              <a:t>1- </a:t>
            </a:r>
            <a:r>
              <a:rPr lang="ru-RU" altLang="ru-RU" sz="2800"/>
              <a:t>проза военных лет: рассказы, очерки, повести, написанные непосредственно во время военных действий</a:t>
            </a:r>
          </a:p>
          <a:p>
            <a:pPr eaLnBrk="1" hangingPunct="1">
              <a:lnSpc>
                <a:spcPct val="90000"/>
              </a:lnSpc>
              <a:buFont typeface="Wingdings" panose="05000000000000000000" pitchFamily="2" charset="2"/>
              <a:buNone/>
            </a:pPr>
            <a:r>
              <a:rPr lang="ru-RU" altLang="ru-RU" sz="2800"/>
              <a:t>      </a:t>
            </a:r>
            <a:r>
              <a:rPr lang="ru-RU" altLang="ru-RU" sz="2800" b="1"/>
              <a:t>2- </a:t>
            </a:r>
            <a:r>
              <a:rPr lang="ru-RU" altLang="ru-RU" sz="2800"/>
              <a:t>послевоенная проза, в которой происходило осмысление многих больных вопросов: за что русскому народу выпали на долю такие тяжкие испытания? почему в первые дни и месяцы войны русские оказались в столь беспомощном и унизительном положении? кто виноват во всех страданиях?</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9911EAE-A72F-464C-991A-6FE80BAF9051}"/>
              </a:ext>
            </a:extLst>
          </p:cNvPr>
          <p:cNvSpPr>
            <a:spLocks noGrp="1" noChangeArrowheads="1"/>
          </p:cNvSpPr>
          <p:nvPr>
            <p:ph type="title"/>
          </p:nvPr>
        </p:nvSpPr>
        <p:spPr/>
        <p:txBody>
          <a:bodyPr/>
          <a:lstStyle/>
          <a:p>
            <a:pPr algn="ctr" eaLnBrk="1" hangingPunct="1"/>
            <a:r>
              <a:rPr lang="ru-RU" altLang="ru-RU"/>
              <a:t>Хронология прозы о войне</a:t>
            </a:r>
          </a:p>
        </p:txBody>
      </p:sp>
      <p:sp>
        <p:nvSpPr>
          <p:cNvPr id="18435" name="Rectangle 3">
            <a:extLst>
              <a:ext uri="{FF2B5EF4-FFF2-40B4-BE49-F238E27FC236}">
                <a16:creationId xmlns:a16="http://schemas.microsoft.com/office/drawing/2014/main" id="{1A6E6A95-7AB0-4293-BCC2-79F17874829C}"/>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ru-RU" altLang="ru-RU" sz="1800" b="1"/>
              <a:t>1943 –1969 – Шолохов Михаил «Они сражались за Родину»; </a:t>
            </a:r>
          </a:p>
          <a:p>
            <a:pPr eaLnBrk="1" hangingPunct="1">
              <a:lnSpc>
                <a:spcPct val="80000"/>
              </a:lnSpc>
              <a:buFont typeface="Wingdings" panose="05000000000000000000" pitchFamily="2" charset="2"/>
              <a:buNone/>
            </a:pPr>
            <a:r>
              <a:rPr lang="ru-RU" altLang="ru-RU" sz="1800" b="1"/>
              <a:t>1945, 1951 – Фадеев Александр «Молодая гвардия»;</a:t>
            </a:r>
          </a:p>
          <a:p>
            <a:pPr eaLnBrk="1" hangingPunct="1">
              <a:lnSpc>
                <a:spcPct val="80000"/>
              </a:lnSpc>
              <a:buFont typeface="Wingdings" panose="05000000000000000000" pitchFamily="2" charset="2"/>
              <a:buNone/>
            </a:pPr>
            <a:r>
              <a:rPr lang="ru-RU" altLang="ru-RU" sz="1800" b="1"/>
              <a:t>1946 – Симонов Константин «Солдатами не рождаются»; Некрасов Виктор «В окопах Сталинграда»;</a:t>
            </a:r>
          </a:p>
          <a:p>
            <a:pPr eaLnBrk="1" hangingPunct="1">
              <a:lnSpc>
                <a:spcPct val="80000"/>
              </a:lnSpc>
              <a:buFont typeface="Wingdings" panose="05000000000000000000" pitchFamily="2" charset="2"/>
              <a:buNone/>
            </a:pPr>
            <a:r>
              <a:rPr lang="ru-RU" altLang="ru-RU" sz="1800" b="1"/>
              <a:t>1946 – Полевой Борис «Повесть о настоящем человеке»; Платонов Андрей «Возвращение»; </a:t>
            </a:r>
          </a:p>
          <a:p>
            <a:pPr eaLnBrk="1" hangingPunct="1">
              <a:lnSpc>
                <a:spcPct val="80000"/>
              </a:lnSpc>
              <a:buFont typeface="Wingdings" panose="05000000000000000000" pitchFamily="2" charset="2"/>
              <a:buNone/>
            </a:pPr>
            <a:r>
              <a:rPr lang="ru-RU" altLang="ru-RU" sz="1800" b="1"/>
              <a:t>1956 – Шолохов Михаил «Судьба человека»;</a:t>
            </a:r>
          </a:p>
          <a:p>
            <a:pPr eaLnBrk="1" hangingPunct="1">
              <a:lnSpc>
                <a:spcPct val="80000"/>
              </a:lnSpc>
              <a:buFont typeface="Wingdings" panose="05000000000000000000" pitchFamily="2" charset="2"/>
              <a:buNone/>
            </a:pPr>
            <a:r>
              <a:rPr lang="ru-RU" altLang="ru-RU" sz="1800" b="1"/>
              <a:t>1957 – Бондарев Юрий «Батальоны просят огня»;</a:t>
            </a:r>
          </a:p>
          <a:p>
            <a:pPr eaLnBrk="1" hangingPunct="1">
              <a:lnSpc>
                <a:spcPct val="80000"/>
              </a:lnSpc>
              <a:buFont typeface="Wingdings" panose="05000000000000000000" pitchFamily="2" charset="2"/>
              <a:buNone/>
            </a:pPr>
            <a:r>
              <a:rPr lang="ru-RU" altLang="ru-RU" sz="1800" b="1"/>
              <a:t>1963 – Воробьев Константин «Убиты под Москвой»; Смирнов Сергей «Брестская крепость», </a:t>
            </a:r>
          </a:p>
          <a:p>
            <a:pPr eaLnBrk="1" hangingPunct="1">
              <a:lnSpc>
                <a:spcPct val="80000"/>
              </a:lnSpc>
              <a:buFont typeface="Wingdings" panose="05000000000000000000" pitchFamily="2" charset="2"/>
              <a:buNone/>
            </a:pPr>
            <a:r>
              <a:rPr lang="ru-RU" altLang="ru-RU" sz="1800" b="1"/>
              <a:t>1968 – Васильев Борис «А зори здесь тихие…»;</a:t>
            </a:r>
          </a:p>
          <a:p>
            <a:pPr eaLnBrk="1" hangingPunct="1">
              <a:lnSpc>
                <a:spcPct val="80000"/>
              </a:lnSpc>
              <a:buFont typeface="Wingdings" panose="05000000000000000000" pitchFamily="2" charset="2"/>
              <a:buNone/>
            </a:pPr>
            <a:r>
              <a:rPr lang="ru-RU" altLang="ru-RU" sz="1800" b="1"/>
              <a:t>1969 – Носов Евгений «Красное вино победы»; Бондарев Юрий «Горячий снег»;</a:t>
            </a:r>
          </a:p>
          <a:p>
            <a:pPr eaLnBrk="1" hangingPunct="1">
              <a:lnSpc>
                <a:spcPct val="80000"/>
              </a:lnSpc>
              <a:buFont typeface="Wingdings" panose="05000000000000000000" pitchFamily="2" charset="2"/>
              <a:buNone/>
            </a:pPr>
            <a:r>
              <a:rPr lang="ru-RU" altLang="ru-RU" sz="1800" b="1"/>
              <a:t>1972 – Быков Василь « Обелиск», «Дожить до рассвета»; </a:t>
            </a:r>
          </a:p>
          <a:p>
            <a:pPr eaLnBrk="1" hangingPunct="1">
              <a:lnSpc>
                <a:spcPct val="80000"/>
              </a:lnSpc>
              <a:buFont typeface="Wingdings" panose="05000000000000000000" pitchFamily="2" charset="2"/>
              <a:buNone/>
            </a:pPr>
            <a:r>
              <a:rPr lang="ru-RU" altLang="ru-RU" sz="1800" b="1"/>
              <a:t>1979 – Бакланов Георгий « Навеки – девятнадцатилетние».</a:t>
            </a:r>
          </a:p>
          <a:p>
            <a:pPr eaLnBrk="1" hangingPunct="1">
              <a:lnSpc>
                <a:spcPct val="80000"/>
              </a:lnSpc>
            </a:pPr>
            <a:endParaRPr lang="ru-RU" altLang="ru-RU"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5">
            <a:extLst>
              <a:ext uri="{FF2B5EF4-FFF2-40B4-BE49-F238E27FC236}">
                <a16:creationId xmlns:a16="http://schemas.microsoft.com/office/drawing/2014/main" id="{6DC99074-5C41-49C7-A093-F33FBCE68426}"/>
              </a:ext>
            </a:extLst>
          </p:cNvPr>
          <p:cNvSpPr>
            <a:spLocks noGrp="1" noChangeArrowheads="1"/>
          </p:cNvSpPr>
          <p:nvPr>
            <p:ph type="title"/>
          </p:nvPr>
        </p:nvSpPr>
        <p:spPr/>
        <p:txBody>
          <a:bodyPr/>
          <a:lstStyle/>
          <a:p>
            <a:pPr eaLnBrk="1" hangingPunct="1"/>
            <a:endParaRPr lang="ru-RU" altLang="ru-RU"/>
          </a:p>
        </p:txBody>
      </p:sp>
      <p:sp>
        <p:nvSpPr>
          <p:cNvPr id="19459" name="Rectangle 16">
            <a:extLst>
              <a:ext uri="{FF2B5EF4-FFF2-40B4-BE49-F238E27FC236}">
                <a16:creationId xmlns:a16="http://schemas.microsoft.com/office/drawing/2014/main" id="{83AFF454-7881-43EA-83FA-BF55F7D45542}"/>
              </a:ext>
            </a:extLst>
          </p:cNvPr>
          <p:cNvSpPr>
            <a:spLocks noGrp="1" noChangeArrowheads="1"/>
          </p:cNvSpPr>
          <p:nvPr>
            <p:ph type="body" sz="half" idx="1"/>
          </p:nvPr>
        </p:nvSpPr>
        <p:spPr/>
        <p:txBody>
          <a:bodyPr/>
          <a:lstStyle/>
          <a:p>
            <a:pPr eaLnBrk="1" hangingPunct="1">
              <a:lnSpc>
                <a:spcPct val="90000"/>
              </a:lnSpc>
              <a:buFont typeface="Wingdings" panose="05000000000000000000" pitchFamily="2" charset="2"/>
              <a:buNone/>
            </a:pPr>
            <a:r>
              <a:rPr lang="ru-RU" altLang="ru-RU" sz="2000"/>
              <a:t>        </a:t>
            </a:r>
          </a:p>
          <a:p>
            <a:pPr eaLnBrk="1" hangingPunct="1">
              <a:lnSpc>
                <a:spcPct val="90000"/>
              </a:lnSpc>
              <a:buFont typeface="Wingdings" panose="05000000000000000000" pitchFamily="2" charset="2"/>
              <a:buNone/>
            </a:pPr>
            <a:r>
              <a:rPr lang="ru-RU" altLang="ru-RU" sz="2000"/>
              <a:t>       Одной из первых книг о войне была повесть Виктора Платоновича Некрасова «В окопах Сталинграда», о которой с большим уважением отзывался другой писатель-фронтовик В. Кондратьев. Он называл её своей настольной книгой. Это произведение  было опубликовано сразу же после войны в журнале «Знамя» (1946) под названием «Сталинград».</a:t>
            </a:r>
          </a:p>
          <a:p>
            <a:pPr eaLnBrk="1" hangingPunct="1">
              <a:lnSpc>
                <a:spcPct val="90000"/>
              </a:lnSpc>
            </a:pPr>
            <a:endParaRPr lang="ru-RU" altLang="ru-RU" sz="2000"/>
          </a:p>
        </p:txBody>
      </p:sp>
      <p:pic>
        <p:nvPicPr>
          <p:cNvPr id="19460" name="Picture 13" descr="image001">
            <a:extLst>
              <a:ext uri="{FF2B5EF4-FFF2-40B4-BE49-F238E27FC236}">
                <a16:creationId xmlns:a16="http://schemas.microsoft.com/office/drawing/2014/main" id="{7EE82EEA-267E-4B7A-B8F6-B8C768DC24D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514975" y="1870075"/>
            <a:ext cx="2305050" cy="1990725"/>
          </a:xfrm>
        </p:spPr>
      </p:pic>
      <p:pic>
        <p:nvPicPr>
          <p:cNvPr id="19461" name="Picture 14" descr="41135">
            <a:extLst>
              <a:ext uri="{FF2B5EF4-FFF2-40B4-BE49-F238E27FC236}">
                <a16:creationId xmlns:a16="http://schemas.microsoft.com/office/drawing/2014/main" id="{116A3D1A-9518-4539-BDD2-488E14CB3337}"/>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35675" y="4056063"/>
            <a:ext cx="1262063" cy="207486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947614D-8950-4A86-AF35-BD4D30207BA4}"/>
              </a:ext>
            </a:extLst>
          </p:cNvPr>
          <p:cNvSpPr>
            <a:spLocks noGrp="1" noChangeArrowheads="1"/>
          </p:cNvSpPr>
          <p:nvPr>
            <p:ph type="title"/>
          </p:nvPr>
        </p:nvSpPr>
        <p:spPr/>
        <p:txBody>
          <a:bodyPr/>
          <a:lstStyle/>
          <a:p>
            <a:pPr algn="ctr" eaLnBrk="1" hangingPunct="1"/>
            <a:r>
              <a:rPr lang="ru-RU" altLang="ru-RU"/>
              <a:t>Писатели «второй войны»</a:t>
            </a:r>
          </a:p>
        </p:txBody>
      </p:sp>
      <p:sp>
        <p:nvSpPr>
          <p:cNvPr id="20483" name="Rectangle 3">
            <a:extLst>
              <a:ext uri="{FF2B5EF4-FFF2-40B4-BE49-F238E27FC236}">
                <a16:creationId xmlns:a16="http://schemas.microsoft.com/office/drawing/2014/main" id="{6D2BE517-0C40-4BEF-B5CF-B997DB2C836A}"/>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ru-RU" altLang="ru-RU" sz="2800"/>
              <a:t>    </a:t>
            </a:r>
          </a:p>
          <a:p>
            <a:pPr eaLnBrk="1" hangingPunct="1">
              <a:lnSpc>
                <a:spcPct val="90000"/>
              </a:lnSpc>
              <a:buFont typeface="Wingdings" panose="05000000000000000000" pitchFamily="2" charset="2"/>
              <a:buNone/>
            </a:pPr>
            <a:r>
              <a:rPr lang="ru-RU" altLang="ru-RU" sz="2800"/>
              <a:t>    Самые достоверные произведения о войне создали В.О. Богомолов, К.Д. Воробьев, В.П. Астафьев, Г.Я. Бакланов, В.В. Быков, Б.Л. Васильев, Ю.В. Бондарев, В.П. Некрасов, Е.И. Носов, Э.Г. Казакевич, М.А. Шолохов. На страницах прозаических произведений мы находим своеобразную летопись войны, достоверно передававшую все этапы великой битвы советского народа с фашизмом.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597917-D94F-4D0A-B061-35C72880E056}"/>
              </a:ext>
            </a:extLst>
          </p:cNvPr>
          <p:cNvSpPr txBox="1"/>
          <p:nvPr/>
        </p:nvSpPr>
        <p:spPr>
          <a:xfrm>
            <a:off x="899592" y="1844824"/>
            <a:ext cx="6480720" cy="3970318"/>
          </a:xfrm>
          <a:prstGeom prst="rect">
            <a:avLst/>
          </a:prstGeom>
          <a:noFill/>
        </p:spPr>
        <p:txBody>
          <a:bodyPr wrap="square" rtlCol="0">
            <a:spAutoFit/>
          </a:bodyPr>
          <a:lstStyle/>
          <a:p>
            <a:r>
              <a:rPr lang="ru-RU" sz="3600" b="1" dirty="0"/>
              <a:t>Задание на выбор</a:t>
            </a:r>
          </a:p>
          <a:p>
            <a:pPr marL="742950" indent="-742950">
              <a:buFont typeface="+mj-lt"/>
              <a:buAutoNum type="arabicPeriod"/>
            </a:pPr>
            <a:r>
              <a:rPr lang="ru-RU" sz="3600" dirty="0"/>
              <a:t>Написать эссе на тему «Литература ВОВ» – оценка </a:t>
            </a:r>
            <a:r>
              <a:rPr lang="ru-RU" sz="3600" dirty="0">
                <a:solidFill>
                  <a:srgbClr val="FF0000"/>
                </a:solidFill>
              </a:rPr>
              <a:t>«4»</a:t>
            </a:r>
          </a:p>
          <a:p>
            <a:pPr marL="742950" indent="-742950">
              <a:buFont typeface="+mj-lt"/>
              <a:buAutoNum type="arabicPeriod"/>
            </a:pPr>
            <a:r>
              <a:rPr lang="ru-RU" sz="3600" dirty="0"/>
              <a:t>Составить тест из 15 вопросов по презентации – оценка </a:t>
            </a:r>
            <a:r>
              <a:rPr lang="ru-RU" sz="3600" dirty="0">
                <a:solidFill>
                  <a:srgbClr val="FF0000"/>
                </a:solidFill>
              </a:rPr>
              <a:t>«5»</a:t>
            </a:r>
          </a:p>
        </p:txBody>
      </p:sp>
    </p:spTree>
    <p:extLst>
      <p:ext uri="{BB962C8B-B14F-4D97-AF65-F5344CB8AC3E}">
        <p14:creationId xmlns:p14="http://schemas.microsoft.com/office/powerpoint/2010/main" val="2844903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5BDEBBFA-D752-471D-A5C4-891D2A51E564}"/>
              </a:ext>
            </a:extLst>
          </p:cNvPr>
          <p:cNvSpPr>
            <a:spLocks noGrp="1" noChangeArrowheads="1"/>
          </p:cNvSpPr>
          <p:nvPr>
            <p:ph type="title"/>
          </p:nvPr>
        </p:nvSpPr>
        <p:spPr/>
        <p:txBody>
          <a:bodyPr/>
          <a:lstStyle/>
          <a:p>
            <a:pPr eaLnBrk="1" hangingPunct="1"/>
            <a:endParaRPr lang="ru-RU" altLang="ru-RU"/>
          </a:p>
        </p:txBody>
      </p:sp>
      <p:sp>
        <p:nvSpPr>
          <p:cNvPr id="21507" name="Rectangle 3">
            <a:extLst>
              <a:ext uri="{FF2B5EF4-FFF2-40B4-BE49-F238E27FC236}">
                <a16:creationId xmlns:a16="http://schemas.microsoft.com/office/drawing/2014/main" id="{EA5B67AE-DA13-40EB-92D8-766ED19B4756}"/>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ru-RU" altLang="ru-RU" sz="2400"/>
              <a:t>    </a:t>
            </a:r>
          </a:p>
          <a:p>
            <a:pPr eaLnBrk="1" hangingPunct="1">
              <a:buFont typeface="Wingdings" panose="05000000000000000000" pitchFamily="2" charset="2"/>
              <a:buNone/>
            </a:pPr>
            <a:r>
              <a:rPr lang="ru-RU" altLang="ru-RU" sz="2400"/>
              <a:t>      В творчестве писателей-фронтовиков, в их произведениях 50-60-х годов, по сравнению с книгами предшествующего десятилетия, усиливался трагический акцент в изображении войны. </a:t>
            </a:r>
          </a:p>
        </p:txBody>
      </p:sp>
      <p:pic>
        <p:nvPicPr>
          <p:cNvPr id="21508" name="Picture 6" descr="24500432_pobeda01_copy">
            <a:extLst>
              <a:ext uri="{FF2B5EF4-FFF2-40B4-BE49-F238E27FC236}">
                <a16:creationId xmlns:a16="http://schemas.microsoft.com/office/drawing/2014/main" id="{68ADB297-6BE1-4A1E-80AD-F5FA98E52E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635250"/>
            <a:ext cx="4038600" cy="26892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a:extLst>
              <a:ext uri="{FF2B5EF4-FFF2-40B4-BE49-F238E27FC236}">
                <a16:creationId xmlns:a16="http://schemas.microsoft.com/office/drawing/2014/main" id="{78ADABAE-2587-4EBE-91ED-B98CB2803CEC}"/>
              </a:ext>
            </a:extLst>
          </p:cNvPr>
          <p:cNvSpPr>
            <a:spLocks noGrp="1" noChangeArrowheads="1"/>
          </p:cNvSpPr>
          <p:nvPr>
            <p:ph type="title" sz="quarter"/>
          </p:nvPr>
        </p:nvSpPr>
        <p:spPr/>
        <p:txBody>
          <a:bodyPr/>
          <a:lstStyle/>
          <a:p>
            <a:pPr eaLnBrk="1" hangingPunct="1"/>
            <a:r>
              <a:rPr lang="ru-RU" altLang="ru-RU" sz="2000"/>
              <a:t>Е.Носов «Красное вино победы», В.Распутин «Живи и помни», В.Астафьев «Прокляты и убиты», Ю.Бондарев «Горячий снег», «Батальоны просят огня», М.Шолохов «Судьба человека»</a:t>
            </a:r>
          </a:p>
        </p:txBody>
      </p:sp>
      <p:pic>
        <p:nvPicPr>
          <p:cNvPr id="22531" name="Picture 18" descr="0064f54655421998b00fc62fc18">
            <a:extLst>
              <a:ext uri="{FF2B5EF4-FFF2-40B4-BE49-F238E27FC236}">
                <a16:creationId xmlns:a16="http://schemas.microsoft.com/office/drawing/2014/main" id="{922D4FA0-20A6-49C9-A287-D0C971DBB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227763" y="4292600"/>
            <a:ext cx="1679575" cy="2074863"/>
          </a:xfrm>
          <a:noFill/>
          <a:extLst>
            <a:ext uri="{909E8E84-426E-40DD-AFC4-6F175D3DCCD1}">
              <a14:hiddenFill xmlns:a14="http://schemas.microsoft.com/office/drawing/2010/main">
                <a:solidFill>
                  <a:srgbClr val="FFFFFF"/>
                </a:solidFill>
              </a14:hiddenFill>
            </a:ext>
          </a:extLst>
        </p:spPr>
      </p:pic>
      <p:pic>
        <p:nvPicPr>
          <p:cNvPr id="22532" name="Picture 19" descr="05s0552">
            <a:extLst>
              <a:ext uri="{FF2B5EF4-FFF2-40B4-BE49-F238E27FC236}">
                <a16:creationId xmlns:a16="http://schemas.microsoft.com/office/drawing/2014/main" id="{DCEB9797-833B-4AE4-90C1-0E0BA61DD36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476375" y="4292600"/>
            <a:ext cx="1622425" cy="2074863"/>
          </a:xfrm>
          <a:noFill/>
          <a:extLst>
            <a:ext uri="{909E8E84-426E-40DD-AFC4-6F175D3DCCD1}">
              <a14:hiddenFill xmlns:a14="http://schemas.microsoft.com/office/drawing/2010/main">
                <a:solidFill>
                  <a:srgbClr val="FFFFFF"/>
                </a:solidFill>
              </a14:hiddenFill>
            </a:ext>
          </a:extLst>
        </p:spPr>
      </p:pic>
      <p:pic>
        <p:nvPicPr>
          <p:cNvPr id="22533" name="Picture 20" descr="new_9449">
            <a:extLst>
              <a:ext uri="{FF2B5EF4-FFF2-40B4-BE49-F238E27FC236}">
                <a16:creationId xmlns:a16="http://schemas.microsoft.com/office/drawing/2014/main" id="{D450D180-34C2-42D7-A03C-1D1E75E0639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76825" y="1989138"/>
            <a:ext cx="2767013" cy="2074862"/>
          </a:xfrm>
          <a:noFill/>
          <a:extLst>
            <a:ext uri="{909E8E84-426E-40DD-AFC4-6F175D3DCCD1}">
              <a14:hiddenFill xmlns:a14="http://schemas.microsoft.com/office/drawing/2010/main">
                <a:solidFill>
                  <a:srgbClr val="FFFFFF"/>
                </a:solidFill>
              </a14:hiddenFill>
            </a:ext>
          </a:extLst>
        </p:spPr>
      </p:pic>
      <p:pic>
        <p:nvPicPr>
          <p:cNvPr id="22534" name="Picture 21" descr="290838">
            <a:extLst>
              <a:ext uri="{FF2B5EF4-FFF2-40B4-BE49-F238E27FC236}">
                <a16:creationId xmlns:a16="http://schemas.microsoft.com/office/drawing/2014/main" id="{3426FC83-A5AC-40DF-B810-FEDDF7318660}"/>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39750" y="1989138"/>
            <a:ext cx="3457575" cy="2074862"/>
          </a:xfrm>
          <a:noFill/>
          <a:extLst>
            <a:ext uri="{909E8E84-426E-40DD-AFC4-6F175D3DCCD1}">
              <a14:hiddenFill xmlns:a14="http://schemas.microsoft.com/office/drawing/2010/main">
                <a:solidFill>
                  <a:srgbClr val="FFFFFF"/>
                </a:solidFill>
              </a14:hiddenFill>
            </a:ext>
          </a:extLst>
        </p:spPr>
      </p:pic>
      <p:pic>
        <p:nvPicPr>
          <p:cNvPr id="22535" name="Picture 22" descr="enosov">
            <a:extLst>
              <a:ext uri="{FF2B5EF4-FFF2-40B4-BE49-F238E27FC236}">
                <a16:creationId xmlns:a16="http://schemas.microsoft.com/office/drawing/2014/main" id="{D2A29BD9-EBAA-4AAF-8A61-34F12DA584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3357563"/>
            <a:ext cx="18288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C84C490E-F617-4EC1-B2DA-E593155F147C}"/>
              </a:ext>
            </a:extLst>
          </p:cNvPr>
          <p:cNvSpPr>
            <a:spLocks noGrp="1" noChangeArrowheads="1"/>
          </p:cNvSpPr>
          <p:nvPr>
            <p:ph type="title"/>
          </p:nvPr>
        </p:nvSpPr>
        <p:spPr/>
        <p:txBody>
          <a:bodyPr/>
          <a:lstStyle/>
          <a:p>
            <a:pPr eaLnBrk="1" hangingPunct="1"/>
            <a:r>
              <a:rPr lang="ru-RU" altLang="ru-RU" sz="4000"/>
              <a:t>«А зори здесь тихие» - одно из любимых произведений о войне</a:t>
            </a:r>
          </a:p>
        </p:txBody>
      </p:sp>
      <p:sp>
        <p:nvSpPr>
          <p:cNvPr id="23555" name="Rectangle 6">
            <a:extLst>
              <a:ext uri="{FF2B5EF4-FFF2-40B4-BE49-F238E27FC236}">
                <a16:creationId xmlns:a16="http://schemas.microsoft.com/office/drawing/2014/main" id="{A978428C-017A-4E27-AA34-3FA43B82D803}"/>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ru-RU" altLang="ru-RU" sz="2400"/>
              <a:t>      На военных повестях Бориса Львовича Васильева воспиталось целое поколение молодежи. Всем запомнились светлые образы девушек, соединивших в себе правдолюбие и стойкость.</a:t>
            </a:r>
          </a:p>
        </p:txBody>
      </p:sp>
      <p:pic>
        <p:nvPicPr>
          <p:cNvPr id="23556" name="Picture 8" descr="p_f">
            <a:extLst>
              <a:ext uri="{FF2B5EF4-FFF2-40B4-BE49-F238E27FC236}">
                <a16:creationId xmlns:a16="http://schemas.microsoft.com/office/drawing/2014/main" id="{A7C823A0-CC72-4468-A66D-41D4612601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3149600"/>
            <a:ext cx="4038600" cy="16605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34B2CDB-6D45-4057-A676-618166F153CF}"/>
              </a:ext>
            </a:extLst>
          </p:cNvPr>
          <p:cNvSpPr>
            <a:spLocks noGrp="1" noChangeArrowheads="1"/>
          </p:cNvSpPr>
          <p:nvPr>
            <p:ph type="title"/>
          </p:nvPr>
        </p:nvSpPr>
        <p:spPr/>
        <p:txBody>
          <a:bodyPr/>
          <a:lstStyle/>
          <a:p>
            <a:pPr algn="ctr" eaLnBrk="1" hangingPunct="1"/>
            <a:r>
              <a:rPr lang="ru-RU" altLang="ru-RU"/>
              <a:t>Публицистика</a:t>
            </a:r>
          </a:p>
        </p:txBody>
      </p:sp>
      <p:pic>
        <p:nvPicPr>
          <p:cNvPr id="24579" name="Picture 12" descr="w400_64ca9d5a9ff8aba16504a347fa15b8fa">
            <a:extLst>
              <a:ext uri="{FF2B5EF4-FFF2-40B4-BE49-F238E27FC236}">
                <a16:creationId xmlns:a16="http://schemas.microsoft.com/office/drawing/2014/main" id="{3D0B1430-9525-4737-8AE0-06E5613310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4213" y="1828800"/>
            <a:ext cx="3584575" cy="4302125"/>
          </a:xfrm>
        </p:spPr>
      </p:pic>
      <p:sp>
        <p:nvSpPr>
          <p:cNvPr id="24580" name="Rectangle 4">
            <a:extLst>
              <a:ext uri="{FF2B5EF4-FFF2-40B4-BE49-F238E27FC236}">
                <a16:creationId xmlns:a16="http://schemas.microsoft.com/office/drawing/2014/main" id="{8F750752-2F15-46B1-A961-1A43869D462E}"/>
              </a:ext>
            </a:extLst>
          </p:cNvPr>
          <p:cNvSpPr>
            <a:spLocks noGrp="1" noChangeArrowheads="1"/>
          </p:cNvSpPr>
          <p:nvPr>
            <p:ph type="body" sz="half" idx="2"/>
          </p:nvPr>
        </p:nvSpPr>
        <p:spPr/>
        <p:txBody>
          <a:bodyPr/>
          <a:lstStyle/>
          <a:p>
            <a:pPr eaLnBrk="1" hangingPunct="1">
              <a:lnSpc>
                <a:spcPct val="90000"/>
              </a:lnSpc>
              <a:buFont typeface="Wingdings" panose="05000000000000000000" pitchFamily="2" charset="2"/>
              <a:buNone/>
            </a:pPr>
            <a:r>
              <a:rPr lang="ru-RU" altLang="ru-RU" sz="2000"/>
              <a:t>       </a:t>
            </a:r>
          </a:p>
          <a:p>
            <a:pPr eaLnBrk="1" hangingPunct="1">
              <a:lnSpc>
                <a:spcPct val="90000"/>
              </a:lnSpc>
              <a:buFont typeface="Wingdings" panose="05000000000000000000" pitchFamily="2" charset="2"/>
              <a:buNone/>
            </a:pPr>
            <a:r>
              <a:rPr lang="ru-RU" altLang="ru-RU" sz="2000"/>
              <a:t>        Алексей Толстой (на фото), Николай Тихонов, Илья Эренбург, Михаил Шолохов, Константин Симонов, Борис Горбатов, Леонид Соболев, Всеволод Вишневский, Леонид Леонов, Мариэтта Шагинян, Алексей Сурков, Владимир Величко и другие писатели-публицисты создали произведения, несущие огромный заряд патриотизма, веры в нашу победу.</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1B70003-64B7-4A75-ACBD-1B2A21E4AC96}"/>
              </a:ext>
            </a:extLst>
          </p:cNvPr>
          <p:cNvSpPr>
            <a:spLocks noGrp="1" noChangeArrowheads="1"/>
          </p:cNvSpPr>
          <p:nvPr>
            <p:ph type="title"/>
          </p:nvPr>
        </p:nvSpPr>
        <p:spPr>
          <a:xfrm>
            <a:off x="457200" y="404813"/>
            <a:ext cx="8229600" cy="1584325"/>
          </a:xfrm>
        </p:spPr>
        <p:txBody>
          <a:bodyPr/>
          <a:lstStyle/>
          <a:p>
            <a:pPr eaLnBrk="1" hangingPunct="1"/>
            <a:r>
              <a:rPr lang="ru-RU" altLang="ru-RU" sz="2800" b="1"/>
              <a:t>Писатели, публицисты, поэты, журналисты, драматурги встали со всем советским народом на защиту своего Отечества.</a:t>
            </a:r>
          </a:p>
        </p:txBody>
      </p:sp>
      <p:sp>
        <p:nvSpPr>
          <p:cNvPr id="25603" name="Rectangle 3">
            <a:extLst>
              <a:ext uri="{FF2B5EF4-FFF2-40B4-BE49-F238E27FC236}">
                <a16:creationId xmlns:a16="http://schemas.microsoft.com/office/drawing/2014/main" id="{EF6527CD-099F-45B7-91A7-ACA105025539}"/>
              </a:ext>
            </a:extLst>
          </p:cNvPr>
          <p:cNvSpPr>
            <a:spLocks noGrp="1" noChangeArrowheads="1"/>
          </p:cNvSpPr>
          <p:nvPr>
            <p:ph type="body" idx="1"/>
          </p:nvPr>
        </p:nvSpPr>
        <p:spPr>
          <a:xfrm>
            <a:off x="457200" y="1628775"/>
            <a:ext cx="8229600" cy="4502150"/>
          </a:xfrm>
        </p:spPr>
        <p:txBody>
          <a:bodyPr/>
          <a:lstStyle/>
          <a:p>
            <a:pPr eaLnBrk="1" hangingPunct="1">
              <a:lnSpc>
                <a:spcPct val="80000"/>
              </a:lnSpc>
              <a:buFont typeface="Wingdings" panose="05000000000000000000" pitchFamily="2" charset="2"/>
              <a:buNone/>
            </a:pPr>
            <a:r>
              <a:rPr lang="ru-RU" altLang="ru-RU" sz="1800"/>
              <a:t>     </a:t>
            </a:r>
          </a:p>
          <a:p>
            <a:pPr eaLnBrk="1" hangingPunct="1">
              <a:lnSpc>
                <a:spcPct val="80000"/>
              </a:lnSpc>
              <a:buFont typeface="Wingdings" panose="05000000000000000000" pitchFamily="2" charset="2"/>
              <a:buNone/>
            </a:pPr>
            <a:endParaRPr lang="ru-RU" altLang="ru-RU" sz="1800"/>
          </a:p>
          <a:p>
            <a:pPr eaLnBrk="1" hangingPunct="1">
              <a:lnSpc>
                <a:spcPct val="80000"/>
              </a:lnSpc>
              <a:buFont typeface="Wingdings" panose="05000000000000000000" pitchFamily="2" charset="2"/>
              <a:buNone/>
            </a:pPr>
            <a:endParaRPr lang="ru-RU" altLang="ru-RU" sz="2000"/>
          </a:p>
          <a:p>
            <a:pPr eaLnBrk="1" hangingPunct="1">
              <a:lnSpc>
                <a:spcPct val="80000"/>
              </a:lnSpc>
              <a:buFont typeface="Wingdings" panose="05000000000000000000" pitchFamily="2" charset="2"/>
              <a:buNone/>
            </a:pPr>
            <a:r>
              <a:rPr lang="ru-RU" altLang="ru-RU" sz="2000"/>
              <a:t>        Статьи "Родина" А. Толстого, "Сила России" Н. Тихонова, "Размышления у Киева" Л. Леонова, "Украина в огне" А. Довженко, "Душа России" И. Эренбурга, "Уроки истории" Вс. Вишневского с огромной эмоциональной силой раскрывали истинный характер патриотизма, героические традиции прошлого нашей страны. </a:t>
            </a:r>
          </a:p>
          <a:p>
            <a:pPr eaLnBrk="1" hangingPunct="1">
              <a:lnSpc>
                <a:spcPct val="80000"/>
              </a:lnSpc>
              <a:buFont typeface="Wingdings" panose="05000000000000000000" pitchFamily="2" charset="2"/>
              <a:buNone/>
            </a:pPr>
            <a:r>
              <a:rPr lang="ru-RU" altLang="ru-RU" sz="2000"/>
              <a:t>       Тема Родины, патриотического долга перед ней заняла главное место в публицистическом творчестве А. Толстого с первых дней войны. 27 июня 1941 г. в "Правде" появилась его первая военная статья "Что мы защищаем". В ней автор противопоставил захватническим устремлениям фашистской Германии твердую уверенность советского народа в правоте своего дела, ибо он защищал свою Отчизну от врага.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E1808774-9001-412A-BF3D-4D06A7CA677F}"/>
              </a:ext>
            </a:extLst>
          </p:cNvPr>
          <p:cNvSpPr>
            <a:spLocks noGrp="1" noChangeArrowheads="1"/>
          </p:cNvSpPr>
          <p:nvPr>
            <p:ph type="title"/>
          </p:nvPr>
        </p:nvSpPr>
        <p:spPr/>
        <p:txBody>
          <a:bodyPr/>
          <a:lstStyle/>
          <a:p>
            <a:pPr algn="ctr" eaLnBrk="1" hangingPunct="1"/>
            <a:r>
              <a:rPr lang="ru-RU" altLang="ru-RU" sz="4000"/>
              <a:t>Работа журналистов и фоторепортеров</a:t>
            </a:r>
          </a:p>
        </p:txBody>
      </p:sp>
      <p:sp>
        <p:nvSpPr>
          <p:cNvPr id="26627" name="Rectangle 3">
            <a:extLst>
              <a:ext uri="{FF2B5EF4-FFF2-40B4-BE49-F238E27FC236}">
                <a16:creationId xmlns:a16="http://schemas.microsoft.com/office/drawing/2014/main" id="{FB15339C-4BDD-4163-A01D-7C67456E3A01}"/>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ru-RU" altLang="ru-RU"/>
              <a:t>       В  годы Великой Отечественной войны стало выходить  иллюстрированное издание -"Фотогазета", с периодичностью шесть раз в месяц. "Фотогазета" выходила до Дня Победы. Неизменно мощной силой в арсенале публицистики военной поры оставались сатирические жанры, юмористические издания.</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0700F195-84E9-42BB-9F00-4D9CDBF97C81}"/>
              </a:ext>
            </a:extLst>
          </p:cNvPr>
          <p:cNvSpPr>
            <a:spLocks noGrp="1" noChangeArrowheads="1"/>
          </p:cNvSpPr>
          <p:nvPr>
            <p:ph type="title" sz="quarter"/>
          </p:nvPr>
        </p:nvSpPr>
        <p:spPr/>
        <p:txBody>
          <a:bodyPr/>
          <a:lstStyle/>
          <a:p>
            <a:pPr eaLnBrk="1" hangingPunct="1"/>
            <a:endParaRPr lang="ru-RU" altLang="ru-RU"/>
          </a:p>
        </p:txBody>
      </p:sp>
      <p:pic>
        <p:nvPicPr>
          <p:cNvPr id="27651" name="Picture 9" descr="1304501984_2becffe541ca">
            <a:extLst>
              <a:ext uri="{FF2B5EF4-FFF2-40B4-BE49-F238E27FC236}">
                <a16:creationId xmlns:a16="http://schemas.microsoft.com/office/drawing/2014/main" id="{15EBA0F4-20FD-4108-9709-982ECB34543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rot="511644">
            <a:off x="1123950" y="1487488"/>
            <a:ext cx="3257550" cy="2454275"/>
          </a:xfrm>
          <a:noFill/>
          <a:extLst>
            <a:ext uri="{909E8E84-426E-40DD-AFC4-6F175D3DCCD1}">
              <a14:hiddenFill xmlns:a14="http://schemas.microsoft.com/office/drawing/2010/main">
                <a:solidFill>
                  <a:srgbClr val="FFFFFF"/>
                </a:solidFill>
              </a14:hiddenFill>
            </a:ext>
          </a:extLst>
        </p:spPr>
      </p:pic>
      <p:pic>
        <p:nvPicPr>
          <p:cNvPr id="27652" name="Picture 10" descr="i201875759_50639_3">
            <a:extLst>
              <a:ext uri="{FF2B5EF4-FFF2-40B4-BE49-F238E27FC236}">
                <a16:creationId xmlns:a16="http://schemas.microsoft.com/office/drawing/2014/main" id="{CDD8171D-F80E-4CDE-885E-B564408FE6C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rot="20799856">
            <a:off x="5510213" y="1254125"/>
            <a:ext cx="2736850" cy="2606675"/>
          </a:xfrm>
          <a:noFill/>
          <a:extLst>
            <a:ext uri="{909E8E84-426E-40DD-AFC4-6F175D3DCCD1}">
              <a14:hiddenFill xmlns:a14="http://schemas.microsoft.com/office/drawing/2010/main">
                <a:solidFill>
                  <a:srgbClr val="FFFFFF"/>
                </a:solidFill>
              </a14:hiddenFill>
            </a:ext>
          </a:extLst>
        </p:spPr>
      </p:pic>
      <p:pic>
        <p:nvPicPr>
          <p:cNvPr id="27653" name="Picture 11" descr="0_28e93_12751f7b_orig">
            <a:extLst>
              <a:ext uri="{FF2B5EF4-FFF2-40B4-BE49-F238E27FC236}">
                <a16:creationId xmlns:a16="http://schemas.microsoft.com/office/drawing/2014/main" id="{D6BE6EFE-CCE7-4CF9-A00F-2300370EF44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rot="979815">
            <a:off x="4264025" y="3700463"/>
            <a:ext cx="3613150" cy="2506662"/>
          </a:xfrm>
          <a:noFill/>
          <a:extLst>
            <a:ext uri="{909E8E84-426E-40DD-AFC4-6F175D3DCCD1}">
              <a14:hiddenFill xmlns:a14="http://schemas.microsoft.com/office/drawing/2010/main">
                <a:solidFill>
                  <a:srgbClr val="FFFFFF"/>
                </a:solidFill>
              </a14:hiddenFill>
            </a:ext>
          </a:extLst>
        </p:spPr>
      </p:pic>
      <p:pic>
        <p:nvPicPr>
          <p:cNvPr id="27654" name="Picture 12" descr="106900783">
            <a:extLst>
              <a:ext uri="{FF2B5EF4-FFF2-40B4-BE49-F238E27FC236}">
                <a16:creationId xmlns:a16="http://schemas.microsoft.com/office/drawing/2014/main" id="{3FE56EB5-67C5-4A71-8E41-79EA750D6358}"/>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rot="20669959">
            <a:off x="1774825" y="3579813"/>
            <a:ext cx="2016125" cy="24463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F099799-DE2F-4723-AAD1-0ED0F3CA2A80}"/>
              </a:ext>
            </a:extLst>
          </p:cNvPr>
          <p:cNvSpPr>
            <a:spLocks noGrp="1" noChangeArrowheads="1"/>
          </p:cNvSpPr>
          <p:nvPr>
            <p:ph type="title"/>
          </p:nvPr>
        </p:nvSpPr>
        <p:spPr/>
        <p:txBody>
          <a:bodyPr/>
          <a:lstStyle/>
          <a:p>
            <a:pPr eaLnBrk="1" hangingPunct="1"/>
            <a:endParaRPr lang="ru-RU" altLang="ru-RU"/>
          </a:p>
        </p:txBody>
      </p:sp>
      <p:pic>
        <p:nvPicPr>
          <p:cNvPr id="28675" name="Picture 6" descr="93fbd7a4d73a">
            <a:extLst>
              <a:ext uri="{FF2B5EF4-FFF2-40B4-BE49-F238E27FC236}">
                <a16:creationId xmlns:a16="http://schemas.microsoft.com/office/drawing/2014/main" id="{60D805F2-489D-495F-802A-B2A61AB5C15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4838" y="2074863"/>
            <a:ext cx="3743325" cy="3810000"/>
          </a:xfrm>
          <a:noFill/>
          <a:extLst>
            <a:ext uri="{909E8E84-426E-40DD-AFC4-6F175D3DCCD1}">
              <a14:hiddenFill xmlns:a14="http://schemas.microsoft.com/office/drawing/2010/main">
                <a:solidFill>
                  <a:srgbClr val="FFFFFF"/>
                </a:solidFill>
              </a14:hiddenFill>
            </a:ext>
          </a:extLst>
        </p:spPr>
      </p:pic>
      <p:pic>
        <p:nvPicPr>
          <p:cNvPr id="28676" name="Picture 7" descr="HMcab">
            <a:extLst>
              <a:ext uri="{FF2B5EF4-FFF2-40B4-BE49-F238E27FC236}">
                <a16:creationId xmlns:a16="http://schemas.microsoft.com/office/drawing/2014/main" id="{29E24E3F-9739-4950-A7F9-6A948441488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2225" y="1828800"/>
            <a:ext cx="3128963" cy="43021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93AB6BC-739F-443B-AE53-D8278F81536C}"/>
              </a:ext>
            </a:extLst>
          </p:cNvPr>
          <p:cNvSpPr>
            <a:spLocks noGrp="1" noChangeArrowheads="1"/>
          </p:cNvSpPr>
          <p:nvPr>
            <p:ph type="title"/>
          </p:nvPr>
        </p:nvSpPr>
        <p:spPr/>
        <p:txBody>
          <a:bodyPr/>
          <a:lstStyle/>
          <a:p>
            <a:pPr algn="ctr" eaLnBrk="1" hangingPunct="1"/>
            <a:r>
              <a:rPr lang="ru-RU" altLang="ru-RU"/>
              <a:t>Драматургия</a:t>
            </a:r>
          </a:p>
        </p:txBody>
      </p:sp>
      <p:sp>
        <p:nvSpPr>
          <p:cNvPr id="29699" name="Rectangle 3">
            <a:extLst>
              <a:ext uri="{FF2B5EF4-FFF2-40B4-BE49-F238E27FC236}">
                <a16:creationId xmlns:a16="http://schemas.microsoft.com/office/drawing/2014/main" id="{7508AEA8-5829-4C08-A27E-3E743F89D336}"/>
              </a:ext>
            </a:extLst>
          </p:cNvPr>
          <p:cNvSpPr>
            <a:spLocks noGrp="1" noChangeArrowheads="1"/>
          </p:cNvSpPr>
          <p:nvPr>
            <p:ph type="body" idx="1"/>
          </p:nvPr>
        </p:nvSpPr>
        <p:spPr/>
        <p:txBody>
          <a:bodyPr/>
          <a:lstStyle/>
          <a:p>
            <a:pPr eaLnBrk="1" hangingPunct="1">
              <a:buFont typeface="Wingdings" panose="05000000000000000000" pitchFamily="2" charset="2"/>
              <a:buNone/>
            </a:pPr>
            <a:r>
              <a:rPr lang="ru-RU" altLang="ru-RU"/>
              <a:t>     За годы войны было создано свыше трехсот пьес. Среди них «Фронт» А.Корнейчука, «Нашествие» Л.Леонова, «Русские люди» К.Симонова, «Офицер флота» А.Крона, «Песнь о черноморцах» Б.Лавренева, «Сталинградцы» Ю. Чепурина и некоторые другие.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D185AF-823E-4D65-82F1-65D5398BFA14}"/>
              </a:ext>
            </a:extLst>
          </p:cNvPr>
          <p:cNvSpPr>
            <a:spLocks noGrp="1" noChangeArrowheads="1"/>
          </p:cNvSpPr>
          <p:nvPr>
            <p:ph type="title"/>
          </p:nvPr>
        </p:nvSpPr>
        <p:spPr/>
        <p:txBody>
          <a:bodyPr/>
          <a:lstStyle/>
          <a:p>
            <a:pPr algn="ctr" eaLnBrk="1" hangingPunct="1"/>
            <a:r>
              <a:rPr lang="ru-RU" altLang="ru-RU" sz="4000"/>
              <a:t>Все для фронта – все для победы!</a:t>
            </a:r>
          </a:p>
        </p:txBody>
      </p:sp>
      <p:sp>
        <p:nvSpPr>
          <p:cNvPr id="4099" name="Rectangle 3">
            <a:extLst>
              <a:ext uri="{FF2B5EF4-FFF2-40B4-BE49-F238E27FC236}">
                <a16:creationId xmlns:a16="http://schemas.microsoft.com/office/drawing/2014/main" id="{3FA28904-B2A2-414D-9105-ED67D9E590EE}"/>
              </a:ext>
            </a:extLst>
          </p:cNvPr>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ru-RU" altLang="ru-RU" sz="2400"/>
              <a:t>      С самого начала войны писатели почувствовали себя «мобилизованными и призванными». Около двух тысяч писателей ушли на фронт, более четырехсот из них не вернулись. Это А. Гайдар, Е. Петров, Ю. Крымов, М. Джалиль; совсем молодыми погибли М. Кульчицкий, </a:t>
            </a:r>
            <a:endParaRPr lang="en-US" altLang="ru-RU" sz="2400"/>
          </a:p>
          <a:p>
            <a:pPr eaLnBrk="1" hangingPunct="1">
              <a:lnSpc>
                <a:spcPct val="80000"/>
              </a:lnSpc>
              <a:buFont typeface="Wingdings" panose="05000000000000000000" pitchFamily="2" charset="2"/>
              <a:buNone/>
            </a:pPr>
            <a:r>
              <a:rPr lang="en-US" altLang="ru-RU" sz="2400"/>
              <a:t>     </a:t>
            </a:r>
            <a:r>
              <a:rPr lang="ru-RU" altLang="ru-RU" sz="2400"/>
              <a:t> В. Багрицкий, П. Коган.</a:t>
            </a:r>
          </a:p>
          <a:p>
            <a:pPr eaLnBrk="1" hangingPunct="1">
              <a:lnSpc>
                <a:spcPct val="80000"/>
              </a:lnSpc>
              <a:buFont typeface="Wingdings" panose="05000000000000000000" pitchFamily="2" charset="2"/>
              <a:buNone/>
            </a:pPr>
            <a:endParaRPr lang="ru-RU" altLang="ru-RU" sz="2400"/>
          </a:p>
        </p:txBody>
      </p:sp>
      <p:pic>
        <p:nvPicPr>
          <p:cNvPr id="4100" name="Picture 6" descr="imgbasp">
            <a:extLst>
              <a:ext uri="{FF2B5EF4-FFF2-40B4-BE49-F238E27FC236}">
                <a16:creationId xmlns:a16="http://schemas.microsoft.com/office/drawing/2014/main" id="{379E3528-E2DB-4BFE-9B7F-B8FFAFD46B3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02325" y="1828800"/>
            <a:ext cx="1528763" cy="2074863"/>
          </a:xfrm>
        </p:spPr>
      </p:pic>
      <p:pic>
        <p:nvPicPr>
          <p:cNvPr id="4101" name="Picture 7" descr="1-409-01">
            <a:extLst>
              <a:ext uri="{FF2B5EF4-FFF2-40B4-BE49-F238E27FC236}">
                <a16:creationId xmlns:a16="http://schemas.microsoft.com/office/drawing/2014/main" id="{98BF38AA-98BA-4323-BD0D-7109F5A0255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13413" y="4056063"/>
            <a:ext cx="1908175" cy="20748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525F1365-1C22-49F0-A085-7EAB9A6CB114}"/>
              </a:ext>
            </a:extLst>
          </p:cNvPr>
          <p:cNvSpPr>
            <a:spLocks noGrp="1" noChangeArrowheads="1"/>
          </p:cNvSpPr>
          <p:nvPr>
            <p:ph type="title"/>
          </p:nvPr>
        </p:nvSpPr>
        <p:spPr/>
        <p:txBody>
          <a:bodyPr/>
          <a:lstStyle/>
          <a:p>
            <a:pPr algn="ctr" eaLnBrk="1" hangingPunct="1"/>
            <a:r>
              <a:rPr lang="ru-RU" altLang="ru-RU"/>
              <a:t>Поэзия </a:t>
            </a:r>
          </a:p>
        </p:txBody>
      </p:sp>
      <p:sp>
        <p:nvSpPr>
          <p:cNvPr id="5123" name="Rectangle 3">
            <a:extLst>
              <a:ext uri="{FF2B5EF4-FFF2-40B4-BE49-F238E27FC236}">
                <a16:creationId xmlns:a16="http://schemas.microsoft.com/office/drawing/2014/main" id="{1A764FE8-F6FE-4FA2-A173-8EFAD4004A8B}"/>
              </a:ext>
            </a:extLst>
          </p:cNvPr>
          <p:cNvSpPr>
            <a:spLocks noGrp="1" noChangeArrowheads="1"/>
          </p:cNvSpPr>
          <p:nvPr>
            <p:ph type="body" sz="half" idx="2"/>
          </p:nvPr>
        </p:nvSpPr>
        <p:spPr/>
        <p:txBody>
          <a:bodyPr/>
          <a:lstStyle/>
          <a:p>
            <a:pPr eaLnBrk="1" hangingPunct="1">
              <a:buFont typeface="Wingdings" panose="05000000000000000000" pitchFamily="2" charset="2"/>
              <a:buNone/>
            </a:pPr>
            <a:r>
              <a:rPr lang="en-US" altLang="ru-RU" sz="2800"/>
              <a:t>   </a:t>
            </a:r>
            <a:r>
              <a:rPr lang="ru-RU" altLang="ru-RU" sz="2800"/>
              <a:t> Уже на третий день войны была создана песня, ставшая символом единства народа в борьбе с врагом, – "Священная война" на стихи Василия Лебедева-Кумача</a:t>
            </a:r>
          </a:p>
        </p:txBody>
      </p:sp>
      <p:pic>
        <p:nvPicPr>
          <p:cNvPr id="5124" name="Picture 7" descr="Ussr0437">
            <a:extLst>
              <a:ext uri="{FF2B5EF4-FFF2-40B4-BE49-F238E27FC236}">
                <a16:creationId xmlns:a16="http://schemas.microsoft.com/office/drawing/2014/main" id="{BF76C0A8-3ECC-4AB0-9928-4FF7FE1556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7750" y="1908175"/>
            <a:ext cx="2857500" cy="41433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643F03D6-767C-445C-970B-B5B0A25F6BE5}"/>
              </a:ext>
            </a:extLst>
          </p:cNvPr>
          <p:cNvSpPr>
            <a:spLocks noGrp="1" noChangeArrowheads="1"/>
          </p:cNvSpPr>
          <p:nvPr>
            <p:ph type="title"/>
          </p:nvPr>
        </p:nvSpPr>
        <p:spPr/>
        <p:txBody>
          <a:bodyPr/>
          <a:lstStyle/>
          <a:p>
            <a:pPr algn="ctr" eaLnBrk="1" hangingPunct="1"/>
            <a:r>
              <a:rPr lang="ru-RU" altLang="ru-RU" sz="3600"/>
              <a:t>Когда грохочут пушки, музы молчат?</a:t>
            </a:r>
          </a:p>
        </p:txBody>
      </p:sp>
      <p:sp>
        <p:nvSpPr>
          <p:cNvPr id="6147" name="Rectangle 3">
            <a:extLst>
              <a:ext uri="{FF2B5EF4-FFF2-40B4-BE49-F238E27FC236}">
                <a16:creationId xmlns:a16="http://schemas.microsoft.com/office/drawing/2014/main" id="{B9DFC13C-7EFF-4C23-AC3B-6118FDDDE70A}"/>
              </a:ext>
            </a:extLst>
          </p:cNvPr>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en-US" altLang="ru-RU" sz="2000"/>
              <a:t>     </a:t>
            </a:r>
            <a:r>
              <a:rPr lang="ru-RU" altLang="ru-RU" sz="2000"/>
              <a:t>Потрясения войны родили целое поколение молодых поэтов, которое потом назвали фронтовым, имена их теперь широко известны: Сергей Наровчатов, Михаил Луконин, Михаил Львов, Александр Межиров, Юлия Друнина, Сергей Орлов, Борис Слуцкий, Давид Самойлов, Евгений Винокуров, Константин Вашенкин, Григорий Поженян, Булат Окуджава, Николай Панченко, Анна Ахматова, Муса Джалиль</a:t>
            </a:r>
          </a:p>
        </p:txBody>
      </p:sp>
      <p:pic>
        <p:nvPicPr>
          <p:cNvPr id="6148" name="Picture 6" descr="0_67023_5f159395_XL">
            <a:extLst>
              <a:ext uri="{FF2B5EF4-FFF2-40B4-BE49-F238E27FC236}">
                <a16:creationId xmlns:a16="http://schemas.microsoft.com/office/drawing/2014/main" id="{34ACA70C-EDF3-48C1-B3BC-B91762A2F9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16188"/>
            <a:ext cx="4038600" cy="29273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4FEFC9C-380C-46E2-93B9-45A6202987DB}"/>
              </a:ext>
            </a:extLst>
          </p:cNvPr>
          <p:cNvSpPr>
            <a:spLocks noGrp="1" noChangeArrowheads="1"/>
          </p:cNvSpPr>
          <p:nvPr>
            <p:ph type="title"/>
          </p:nvPr>
        </p:nvSpPr>
        <p:spPr/>
        <p:txBody>
          <a:bodyPr/>
          <a:lstStyle/>
          <a:p>
            <a:pPr algn="ctr" eaLnBrk="1" hangingPunct="1"/>
            <a:r>
              <a:rPr lang="ru-RU" altLang="ru-RU" sz="2400"/>
              <a:t>Стихотворение Ахматовой “Мужество” напрямую перекликается со стихотворением Тургенева</a:t>
            </a:r>
            <a:br>
              <a:rPr lang="ru-RU" altLang="ru-RU" sz="2400"/>
            </a:br>
            <a:r>
              <a:rPr lang="ru-RU" altLang="ru-RU" sz="2400"/>
              <a:t> «Русский язык»</a:t>
            </a:r>
          </a:p>
        </p:txBody>
      </p:sp>
      <p:sp>
        <p:nvSpPr>
          <p:cNvPr id="7171" name="Rectangle 3">
            <a:extLst>
              <a:ext uri="{FF2B5EF4-FFF2-40B4-BE49-F238E27FC236}">
                <a16:creationId xmlns:a16="http://schemas.microsoft.com/office/drawing/2014/main" id="{5DA595EB-C10F-4D55-8DA0-36FA63BB3175}"/>
              </a:ext>
            </a:extLst>
          </p:cNvPr>
          <p:cNvSpPr>
            <a:spLocks noGrp="1" noChangeArrowheads="1"/>
          </p:cNvSpPr>
          <p:nvPr>
            <p:ph type="body" idx="1"/>
          </p:nvPr>
        </p:nvSpPr>
        <p:spPr/>
        <p:txBody>
          <a:bodyPr/>
          <a:lstStyle/>
          <a:p>
            <a:pPr algn="ctr" eaLnBrk="1" hangingPunct="1">
              <a:lnSpc>
                <a:spcPct val="80000"/>
              </a:lnSpc>
              <a:buFont typeface="Wingdings" panose="05000000000000000000" pitchFamily="2" charset="2"/>
              <a:buNone/>
            </a:pPr>
            <a:r>
              <a:rPr lang="ru-RU" altLang="ru-RU" sz="2000"/>
              <a:t>Мы знаем, что ныне лежит на весах </a:t>
            </a:r>
          </a:p>
          <a:p>
            <a:pPr algn="ctr" eaLnBrk="1" hangingPunct="1">
              <a:lnSpc>
                <a:spcPct val="80000"/>
              </a:lnSpc>
              <a:buFont typeface="Wingdings" panose="05000000000000000000" pitchFamily="2" charset="2"/>
              <a:buNone/>
            </a:pPr>
            <a:r>
              <a:rPr lang="ru-RU" altLang="ru-RU" sz="2000"/>
              <a:t>И что совершается ныне.</a:t>
            </a:r>
          </a:p>
          <a:p>
            <a:pPr algn="ctr" eaLnBrk="1" hangingPunct="1">
              <a:lnSpc>
                <a:spcPct val="80000"/>
              </a:lnSpc>
              <a:buFont typeface="Wingdings" panose="05000000000000000000" pitchFamily="2" charset="2"/>
              <a:buNone/>
            </a:pPr>
            <a:r>
              <a:rPr lang="ru-RU" altLang="ru-RU" sz="2000"/>
              <a:t>Час мужества пробил на наших часах,</a:t>
            </a:r>
          </a:p>
          <a:p>
            <a:pPr algn="ctr" eaLnBrk="1" hangingPunct="1">
              <a:lnSpc>
                <a:spcPct val="80000"/>
              </a:lnSpc>
              <a:buFont typeface="Wingdings" panose="05000000000000000000" pitchFamily="2" charset="2"/>
              <a:buNone/>
            </a:pPr>
            <a:r>
              <a:rPr lang="ru-RU" altLang="ru-RU" sz="2000"/>
              <a:t>И мужество нас не покинет.</a:t>
            </a:r>
          </a:p>
          <a:p>
            <a:pPr algn="ctr" eaLnBrk="1" hangingPunct="1">
              <a:lnSpc>
                <a:spcPct val="80000"/>
              </a:lnSpc>
              <a:buFont typeface="Wingdings" panose="05000000000000000000" pitchFamily="2" charset="2"/>
              <a:buNone/>
            </a:pPr>
            <a:r>
              <a:rPr lang="ru-RU" altLang="ru-RU" sz="2000"/>
              <a:t>Не страшно под пулями мёртвыми лечь,</a:t>
            </a:r>
          </a:p>
          <a:p>
            <a:pPr algn="ctr" eaLnBrk="1" hangingPunct="1">
              <a:lnSpc>
                <a:spcPct val="80000"/>
              </a:lnSpc>
              <a:buFont typeface="Wingdings" panose="05000000000000000000" pitchFamily="2" charset="2"/>
              <a:buNone/>
            </a:pPr>
            <a:r>
              <a:rPr lang="ru-RU" altLang="ru-RU" sz="2000"/>
              <a:t>Не горько остаться без крова, -</a:t>
            </a:r>
          </a:p>
          <a:p>
            <a:pPr algn="ctr" eaLnBrk="1" hangingPunct="1">
              <a:lnSpc>
                <a:spcPct val="80000"/>
              </a:lnSpc>
              <a:buFont typeface="Wingdings" panose="05000000000000000000" pitchFamily="2" charset="2"/>
              <a:buNone/>
            </a:pPr>
            <a:r>
              <a:rPr lang="ru-RU" altLang="ru-RU" sz="2000"/>
              <a:t>И мы сохраним тебя, русская речь,</a:t>
            </a:r>
          </a:p>
          <a:p>
            <a:pPr algn="ctr" eaLnBrk="1" hangingPunct="1">
              <a:lnSpc>
                <a:spcPct val="80000"/>
              </a:lnSpc>
              <a:buFont typeface="Wingdings" panose="05000000000000000000" pitchFamily="2" charset="2"/>
              <a:buNone/>
            </a:pPr>
            <a:r>
              <a:rPr lang="ru-RU" altLang="ru-RU" sz="2000"/>
              <a:t>Великое русское слово.</a:t>
            </a:r>
          </a:p>
          <a:p>
            <a:pPr algn="ctr" eaLnBrk="1" hangingPunct="1">
              <a:lnSpc>
                <a:spcPct val="80000"/>
              </a:lnSpc>
              <a:buFont typeface="Wingdings" panose="05000000000000000000" pitchFamily="2" charset="2"/>
              <a:buNone/>
            </a:pPr>
            <a:r>
              <a:rPr lang="ru-RU" altLang="ru-RU" sz="2000"/>
              <a:t>Свободным и чистым тебя пронесём,</a:t>
            </a:r>
          </a:p>
          <a:p>
            <a:pPr algn="ctr" eaLnBrk="1" hangingPunct="1">
              <a:lnSpc>
                <a:spcPct val="80000"/>
              </a:lnSpc>
              <a:buFont typeface="Wingdings" panose="05000000000000000000" pitchFamily="2" charset="2"/>
              <a:buNone/>
            </a:pPr>
            <a:r>
              <a:rPr lang="ru-RU" altLang="ru-RU" sz="2000"/>
              <a:t>И внукам дадим, и от плена спасём</a:t>
            </a:r>
          </a:p>
          <a:p>
            <a:pPr algn="ctr" eaLnBrk="1" hangingPunct="1">
              <a:lnSpc>
                <a:spcPct val="80000"/>
              </a:lnSpc>
              <a:buFont typeface="Wingdings" panose="05000000000000000000" pitchFamily="2" charset="2"/>
              <a:buNone/>
            </a:pPr>
            <a:r>
              <a:rPr lang="ru-RU" altLang="ru-RU" sz="2000"/>
              <a:t>Навеки!                         </a:t>
            </a:r>
          </a:p>
          <a:p>
            <a:pPr algn="ctr" eaLnBrk="1" hangingPunct="1">
              <a:lnSpc>
                <a:spcPct val="80000"/>
              </a:lnSpc>
              <a:buFont typeface="Wingdings" panose="05000000000000000000" pitchFamily="2" charset="2"/>
              <a:buNone/>
            </a:pPr>
            <a:r>
              <a:rPr lang="ru-RU" altLang="ru-RU" sz="2000"/>
              <a:t>      </a:t>
            </a:r>
          </a:p>
          <a:p>
            <a:pPr eaLnBrk="1" hangingPunct="1">
              <a:lnSpc>
                <a:spcPct val="80000"/>
              </a:lnSpc>
              <a:buFont typeface="Wingdings" panose="05000000000000000000" pitchFamily="2" charset="2"/>
              <a:buNone/>
            </a:pPr>
            <a:r>
              <a:rPr lang="ru-RU" altLang="ru-RU" sz="2000"/>
              <a:t>                                                                                             А.А.Ахматова</a:t>
            </a:r>
          </a:p>
          <a:p>
            <a:pPr eaLnBrk="1" hangingPunct="1">
              <a:lnSpc>
                <a:spcPct val="80000"/>
              </a:lnSpc>
            </a:pPr>
            <a:endParaRPr lang="ru-RU" altLang="ru-RU"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541DC5A8-A0B9-4A0C-AC6E-5477844164BC}"/>
              </a:ext>
            </a:extLst>
          </p:cNvPr>
          <p:cNvSpPr>
            <a:spLocks noGrp="1" noChangeArrowheads="1"/>
          </p:cNvSpPr>
          <p:nvPr>
            <p:ph type="title"/>
          </p:nvPr>
        </p:nvSpPr>
        <p:spPr/>
        <p:txBody>
          <a:bodyPr/>
          <a:lstStyle/>
          <a:p>
            <a:pPr eaLnBrk="1" hangingPunct="1"/>
            <a:r>
              <a:rPr lang="ru-RU" altLang="ru-RU"/>
              <a:t>         </a:t>
            </a:r>
          </a:p>
        </p:txBody>
      </p:sp>
      <p:sp>
        <p:nvSpPr>
          <p:cNvPr id="8195" name="Rectangle 5">
            <a:extLst>
              <a:ext uri="{FF2B5EF4-FFF2-40B4-BE49-F238E27FC236}">
                <a16:creationId xmlns:a16="http://schemas.microsoft.com/office/drawing/2014/main" id="{221AC5E5-E56D-4987-BE1E-AE1FB8AA17E0}"/>
              </a:ext>
            </a:extLst>
          </p:cNvPr>
          <p:cNvSpPr>
            <a:spLocks noGrp="1" noChangeArrowheads="1"/>
          </p:cNvSpPr>
          <p:nvPr>
            <p:ph type="body" sz="half" idx="1"/>
          </p:nvPr>
        </p:nvSpPr>
        <p:spPr/>
        <p:txBody>
          <a:bodyPr/>
          <a:lstStyle/>
          <a:p>
            <a:pPr eaLnBrk="1" hangingPunct="1">
              <a:lnSpc>
                <a:spcPct val="90000"/>
              </a:lnSpc>
              <a:buFont typeface="Wingdings" panose="05000000000000000000" pitchFamily="2" charset="2"/>
              <a:buNone/>
            </a:pPr>
            <a:r>
              <a:rPr lang="ru-RU" altLang="ru-RU" sz="2400"/>
              <a:t>Когда-нибудь потомок прочитает</a:t>
            </a:r>
          </a:p>
          <a:p>
            <a:pPr eaLnBrk="1" hangingPunct="1">
              <a:lnSpc>
                <a:spcPct val="90000"/>
              </a:lnSpc>
              <a:buFont typeface="Wingdings" panose="05000000000000000000" pitchFamily="2" charset="2"/>
              <a:buNone/>
            </a:pPr>
            <a:r>
              <a:rPr lang="ru-RU" altLang="ru-RU" sz="2400"/>
              <a:t>Корявые, но жаркие слова,</a:t>
            </a:r>
          </a:p>
          <a:p>
            <a:pPr eaLnBrk="1" hangingPunct="1">
              <a:lnSpc>
                <a:spcPct val="90000"/>
              </a:lnSpc>
              <a:buFont typeface="Wingdings" panose="05000000000000000000" pitchFamily="2" charset="2"/>
              <a:buNone/>
            </a:pPr>
            <a:r>
              <a:rPr lang="ru-RU" altLang="ru-RU" sz="2400"/>
              <a:t>И задохнется от густого дыма,</a:t>
            </a:r>
          </a:p>
          <a:p>
            <a:pPr eaLnBrk="1" hangingPunct="1">
              <a:lnSpc>
                <a:spcPct val="90000"/>
              </a:lnSpc>
              <a:buFont typeface="Wingdings" panose="05000000000000000000" pitchFamily="2" charset="2"/>
              <a:buNone/>
            </a:pPr>
            <a:r>
              <a:rPr lang="ru-RU" altLang="ru-RU" sz="2400"/>
              <a:t>От воздуха, которым я дышал,</a:t>
            </a:r>
          </a:p>
          <a:p>
            <a:pPr eaLnBrk="1" hangingPunct="1">
              <a:lnSpc>
                <a:spcPct val="90000"/>
              </a:lnSpc>
              <a:buFont typeface="Wingdings" panose="05000000000000000000" pitchFamily="2" charset="2"/>
              <a:buNone/>
            </a:pPr>
            <a:r>
              <a:rPr lang="ru-RU" altLang="ru-RU" sz="2400"/>
              <a:t>От ярости ветров неповторимых,</a:t>
            </a:r>
          </a:p>
          <a:p>
            <a:pPr eaLnBrk="1" hangingPunct="1">
              <a:lnSpc>
                <a:spcPct val="90000"/>
              </a:lnSpc>
              <a:buFont typeface="Wingdings" panose="05000000000000000000" pitchFamily="2" charset="2"/>
              <a:buNone/>
            </a:pPr>
            <a:r>
              <a:rPr lang="ru-RU" altLang="ru-RU" sz="2400"/>
              <a:t>Которые сбивают наповал.</a:t>
            </a:r>
          </a:p>
          <a:p>
            <a:pPr eaLnBrk="1" hangingPunct="1">
              <a:lnSpc>
                <a:spcPct val="90000"/>
              </a:lnSpc>
              <a:buFont typeface="Wingdings" panose="05000000000000000000" pitchFamily="2" charset="2"/>
              <a:buNone/>
            </a:pPr>
            <a:r>
              <a:rPr lang="ru-RU" altLang="ru-RU" sz="2400"/>
              <a:t>                             С.Орлов</a:t>
            </a:r>
          </a:p>
        </p:txBody>
      </p:sp>
      <p:pic>
        <p:nvPicPr>
          <p:cNvPr id="8196" name="Picture 8" descr="56709">
            <a:extLst>
              <a:ext uri="{FF2B5EF4-FFF2-40B4-BE49-F238E27FC236}">
                <a16:creationId xmlns:a16="http://schemas.microsoft.com/office/drawing/2014/main" id="{BDE5F801-436B-471C-9021-A7C61F1D07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736850"/>
            <a:ext cx="4038600" cy="24860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EE33A572-EC3E-4253-AFE4-88CF30971EAA}"/>
              </a:ext>
            </a:extLst>
          </p:cNvPr>
          <p:cNvSpPr>
            <a:spLocks noGrp="1" noChangeArrowheads="1"/>
          </p:cNvSpPr>
          <p:nvPr>
            <p:ph type="title"/>
          </p:nvPr>
        </p:nvSpPr>
        <p:spPr/>
        <p:txBody>
          <a:bodyPr/>
          <a:lstStyle/>
          <a:p>
            <a:pPr algn="ctr" eaLnBrk="1" hangingPunct="1"/>
            <a:r>
              <a:rPr lang="ru-RU" altLang="ru-RU"/>
              <a:t>Эти песни рождены войной</a:t>
            </a:r>
          </a:p>
        </p:txBody>
      </p:sp>
      <p:sp>
        <p:nvSpPr>
          <p:cNvPr id="9219" name="Rectangle 6">
            <a:extLst>
              <a:ext uri="{FF2B5EF4-FFF2-40B4-BE49-F238E27FC236}">
                <a16:creationId xmlns:a16="http://schemas.microsoft.com/office/drawing/2014/main" id="{35406133-2B80-4348-AAA1-B5F46B578083}"/>
              </a:ext>
            </a:extLst>
          </p:cNvPr>
          <p:cNvSpPr>
            <a:spLocks noGrp="1" noChangeArrowheads="1"/>
          </p:cNvSpPr>
          <p:nvPr>
            <p:ph type="body" sz="half" idx="2"/>
          </p:nvPr>
        </p:nvSpPr>
        <p:spPr/>
        <p:txBody>
          <a:bodyPr/>
          <a:lstStyle/>
          <a:p>
            <a:pPr eaLnBrk="1" hangingPunct="1">
              <a:lnSpc>
                <a:spcPct val="90000"/>
              </a:lnSpc>
              <a:buFont typeface="Wingdings" panose="05000000000000000000" pitchFamily="2" charset="2"/>
              <a:buNone/>
            </a:pPr>
            <a:r>
              <a:rPr lang="ru-RU" altLang="ru-RU" sz="2400"/>
              <a:t>      “Синий платочек”, “Темная ночь”, “Бьется в тесной печурке огонь...”, “В лесу прифронтовом”, “Огонек” – эти песни были сугубо лирическими. Они отогревали солдатское сердце, продрогшее на холодном ветру суровой военной жизни</a:t>
            </a:r>
          </a:p>
        </p:txBody>
      </p:sp>
      <p:pic>
        <p:nvPicPr>
          <p:cNvPr id="9220" name="Picture 7" descr="zeml_sx3">
            <a:extLst>
              <a:ext uri="{FF2B5EF4-FFF2-40B4-BE49-F238E27FC236}">
                <a16:creationId xmlns:a16="http://schemas.microsoft.com/office/drawing/2014/main" id="{53B3BFF9-7FBA-4909-87B1-5DAEE6EB625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332038"/>
            <a:ext cx="4038600" cy="32940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d7162e7f97b6f5f49334d102b483cc295f493487593279">
            <a:extLst>
              <a:ext uri="{FF2B5EF4-FFF2-40B4-BE49-F238E27FC236}">
                <a16:creationId xmlns:a16="http://schemas.microsoft.com/office/drawing/2014/main" id="{2A8C5C44-CED6-48EC-83AA-D4450A0D2EA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81013" y="955675"/>
            <a:ext cx="8181975" cy="47529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Квадрант">
  <a:themeElements>
    <a:clrScheme name="Квадрант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Квадрант">
      <a:majorFont>
        <a:latin typeface="Times New Roman"/>
        <a:ea typeface=""/>
        <a:cs typeface="Arial"/>
      </a:majorFont>
      <a:minorFont>
        <a:latin typeface="Times New Roman"/>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вадрант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Квадрант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Квадрант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Квадрант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Квадрант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Квадрант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Квадрант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Квадрант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Квадрант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422</TotalTime>
  <Words>1564</Words>
  <Application>Microsoft Office PowerPoint</Application>
  <PresentationFormat>Экран (4:3)</PresentationFormat>
  <Paragraphs>109</Paragraphs>
  <Slides>28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Times New Roman</vt:lpstr>
      <vt:lpstr>Arial</vt:lpstr>
      <vt:lpstr>Wingdings</vt:lpstr>
      <vt:lpstr>Calibri</vt:lpstr>
      <vt:lpstr>Квадрант</vt:lpstr>
      <vt:lpstr>Литература  Великой Отечественной войны</vt:lpstr>
      <vt:lpstr>Презентация PowerPoint</vt:lpstr>
      <vt:lpstr>Все для фронта – все для победы!</vt:lpstr>
      <vt:lpstr>Поэзия </vt:lpstr>
      <vt:lpstr>Когда грохочут пушки, музы молчат?</vt:lpstr>
      <vt:lpstr>Стихотворение Ахматовой “Мужество” напрямую перекликается со стихотворением Тургенева  «Русский язык»</vt:lpstr>
      <vt:lpstr>         </vt:lpstr>
      <vt:lpstr>Эти песни рождены войной</vt:lpstr>
      <vt:lpstr>Презентация PowerPoint</vt:lpstr>
      <vt:lpstr>     </vt:lpstr>
      <vt:lpstr>Константин Симонов  (1915-1979 гг.)</vt:lpstr>
      <vt:lpstr>Ольга Берггольц (1910-1975 гг.)</vt:lpstr>
      <vt:lpstr>Александр Твардовский  (1910-1971 гг.)</vt:lpstr>
      <vt:lpstr>      И. Бунин писал : "Это поистине редкая книга. Какая свобода, какая чудесная удаль, какая меткость, точность во всем и какой необыкновенный народный язык!" </vt:lpstr>
      <vt:lpstr>Стихи А. Суркова подчинены были одному всепронизывающему чувству — чувству священной ненависти.</vt:lpstr>
      <vt:lpstr>Проза</vt:lpstr>
      <vt:lpstr>Хронология прозы о войне</vt:lpstr>
      <vt:lpstr>Презентация PowerPoint</vt:lpstr>
      <vt:lpstr>Писатели «второй войны»</vt:lpstr>
      <vt:lpstr>Презентация PowerPoint</vt:lpstr>
      <vt:lpstr>Е.Носов «Красное вино победы», В.Распутин «Живи и помни», В.Астафьев «Прокляты и убиты», Ю.Бондарев «Горячий снег», «Батальоны просят огня», М.Шолохов «Судьба человека»</vt:lpstr>
      <vt:lpstr>«А зори здесь тихие» - одно из любимых произведений о войне</vt:lpstr>
      <vt:lpstr>Публицистика</vt:lpstr>
      <vt:lpstr>Писатели, публицисты, поэты, журналисты, драматурги встали со всем советским народом на защиту своего Отечества.</vt:lpstr>
      <vt:lpstr>Работа журналистов и фоторепортеров</vt:lpstr>
      <vt:lpstr>Презентация PowerPoint</vt:lpstr>
      <vt:lpstr>Презентация PowerPoint</vt:lpstr>
      <vt:lpstr>Драматургия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Литература периода Великой Отечественной войны</dc:title>
  <dc:creator>Hama</dc:creator>
  <cp:lastModifiedBy>Lenovo</cp:lastModifiedBy>
  <cp:revision>57</cp:revision>
  <dcterms:created xsi:type="dcterms:W3CDTF">2012-02-20T13:48:11Z</dcterms:created>
  <dcterms:modified xsi:type="dcterms:W3CDTF">2020-06-02T03:25:57Z</dcterms:modified>
</cp:coreProperties>
</file>