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D2920-5850-4A07-AC7D-230AAE8D1C8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503FC-F55E-4427-829A-7314773233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03FC-F55E-4427-829A-73147732335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Причины и последствия ДТП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AppData\Local\Microsoft\Windows\Temporary Internet Files\Content.Outlook\SN3L64QK\1581533363_0_120_1280_840_1024x0_80_0_0_10644cb23472db004fe7a812c17dcab0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927"/>
            <a:ext cx="3936735" cy="23142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7" name="Picture 3" descr="C:\Users\Пользователь\AppData\Local\Microsoft\Windows\Temporary Internet Files\Content.Outlook\SN3L64QK\1581533365_0_0_1280_960_1024x0_80_0_0_07edf7fe25bc0ff63d69f53d304921e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056" y="1785926"/>
            <a:ext cx="3877316" cy="231129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029" name="Picture 5" descr="http://www.usgg.ru/uploads/posts/2020-03/1583836413_1535888121_aff1a745e3d8f7d9d45a934e96bbc1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4214818"/>
            <a:ext cx="4000528" cy="2286016"/>
          </a:xfrm>
          <a:prstGeom prst="rect">
            <a:avLst/>
          </a:prstGeom>
          <a:noFill/>
          <a:ln cmpd="sng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Последствия ДТП могут быть разными, так как могут наноситься телесные повреждения людям или вовсе может иметься смертельный исход. Машинам при этом наносится материальный ущерб.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785926"/>
            <a:ext cx="871543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Существует достаточно много видов происшествий, которые отличаются разными нюансами и имеющимися участниками. ДТП на трассе или на другом участке дороге может быть представлено разновидностями: </a:t>
            </a:r>
          </a:p>
          <a:p>
            <a:pPr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Столкновение.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Оно осуществляется двумя движущимися автомобилями или может одна двигающаяся машина столкнуться с припаркованным авто. Наиболее часто встречается такой вид ДТП в городе. Столкновение может возникать даже с неподвижным транспортом. Поэтому оно может быть встречным, боковым или попутным. </a:t>
            </a:r>
          </a:p>
          <a:p>
            <a:pPr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Опрокидывание.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Оно предполагает опрокидывание одного или нескольких автомобилей в результате ДТП на трассе или на другой дороге. Обычно такая ситуация возникает за счет слишком сильного удара, плохих погодных условий или из-за технических неисправностей в машине. </a:t>
            </a:r>
          </a:p>
          <a:p>
            <a:pPr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Наезд на препятствие. 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В качестве препятствия выступает неподвижный предмет, например, дерево, ограждение или камень. В результате такого действия могут наноситься повреждения автомобилю или пассажирам. </a:t>
            </a:r>
          </a:p>
          <a:p>
            <a:pPr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Наезд на пешехода.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 Такое происшествие заключается в том, что движущийся автомобиль наезжает на человека, располагающегося на проезжей части или на обочине. Гражданин может при этом двигаться на велосипеде. </a:t>
            </a:r>
          </a:p>
          <a:p>
            <a:pPr algn="just"/>
            <a:r>
              <a:rPr lang="ru-RU" sz="1550" b="1" dirty="0" smtClean="0">
                <a:latin typeface="Times New Roman" pitchFamily="18" charset="0"/>
                <a:cs typeface="Times New Roman" pitchFamily="18" charset="0"/>
              </a:rPr>
              <a:t>Падение пассажира. </a:t>
            </a:r>
            <a:r>
              <a:rPr lang="ru-RU" sz="1550" dirty="0" smtClean="0">
                <a:latin typeface="Times New Roman" pitchFamily="18" charset="0"/>
                <a:cs typeface="Times New Roman" pitchFamily="18" charset="0"/>
              </a:rPr>
              <a:t>Это ДТП представлено происшествием, в результате которого человек, находящийся в машине, по разным причинам падает из машины. Обычно это происходит из-за резкого торможения, изменения направления движения или столкновения с другими объектами на дороге. </a:t>
            </a:r>
            <a:endParaRPr lang="ru-RU" sz="15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автовладелец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пытается всеми возможными способами предотвратить аварию. Это обусловлено негативными последствиями дорожно-транспортных происшествий. Они могут быть представлены в разных видах в зависимости от обстоятельств ДТП. К ним относится: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428868"/>
            <a:ext cx="850112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наносится значительный урон автомобилям, поэтому они теряют свою первоначальную рыночную стоимость и привлекательный внешний вид, а также требуется проводить дорогостоящий ремонт;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может наноситься вред здоровью пассажиров, пешеходов или автомобилистов;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нередко ДТП заканчиваются летальным исходом для участников происшествия;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виновник аварии не получает компенсации от страховой компании, поэтому должен оплачивать ремонт своего автомобиля за счет личных сбережений;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перед аварией нарушались гражданами ПДД, то они привлекаются к административной или уголовной ответственности в зависимости от обстоятельств дела.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Какие действия совершаются владельцем авто после ДТП?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водитель должен знать, что необходимо выполнить сразу после аварии. Для этого реализуются действия: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143116"/>
            <a:ext cx="8286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 допускается покидать место ДТП, так как это является серьезным правонарушением, причем это относится не только к виновнику, но и к пострадавшей стороне;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машина останавливается, после чего включается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аварийка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впереди или сзади выставляется знак аварийной остановки;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обнаруживаются граждане, которым был нанесен урон, то оказывается им первая помощь, если водители обладают соответствующей подготовкой, после чего вызывается скорая помощь;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случай является экстренным, то допускается одному из участников ДТП покинуть место аварии, чтобы доставить пострадавшего в больницу, после чего он должен вернуться на место происшествия; 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машины мешают проезду других автомобилей, то с помощью фотографий фиксируются все нюансы, имеющие отношение к аварии; вызываются сотрудники ГИБДД.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Заключение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357298"/>
            <a:ext cx="80724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ДТП является неприятным событием для каждого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автовладельца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Оно представлено в разных видах, а также происходит авария по разным причинам. Всегда имеются негативные последствия такого происшествия, поэтому водители должны ответственно подходить к своим обязанностям.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Автовладельцы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должны разбираться в том, как они должны поступать после аварии, а также в том, как правильно оформляется происшествие.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Особое внимание хотелось бы привлечь родителей на необходимость осуществления контроля, при допуске несовершеннолетних к управлению транспортным средством без получения водительского удостоверения.  К сожалению в практике ДТП такие случаи не редкость и следует подчеркнуть что бесконтрольные действия несовершеннолетних могут повлечь серьезные последствия вплоть до летального исхода. Поэтому, уважаемые родители, поберегите ваших детей, разговаривайте, объясняйте причины и возможные последствия ДТП.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Вождение в нетрезвом виде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mius-media.ru/assets/images/soc/inx960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143248"/>
            <a:ext cx="4286280" cy="307183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14348" y="1000108"/>
            <a:ext cx="75009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первом месте стоит самая очевидная причина всех дорожно-транспортных происшествий – вождение под воздействием наркотиков или алкоголя. По этой причине происходит большинство ДТП со смертельным исходом. Все водители знают, что алкоголь притупляет внимание и лучше в таком состоянии вообще за руль не садиться, однако некоторые продолжают упорно игнорировать это правило. Результат – покалеченные люди.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s://avatars.mds.yandex.net/get-zen_doc/1710127/pub_5dc590ee0d78616983a83150_5dc5910afdc2160328be29e3/scale_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143248"/>
            <a:ext cx="4286281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Усталость водителя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142984"/>
            <a:ext cx="7500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сонного или уставшего водителя притупляется внимание и увеличивается время реакции. Поведение таких водителей практически также непредсказуемо, как и вождение нетрезвых водителей. В сводках ГИБДД достаточно часто мелькают дорожно-транспортные происшествия с участием уснувших водителей.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avatars.mds.yandex.net/get-zen_doc/61014/pub_5d4ed9aea1b4f100ad19101f_5d4f0152d7859b00ad30c315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496"/>
            <a:ext cx="5426507" cy="3619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Превышение скорости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142984"/>
            <a:ext cx="821537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Почетное третье место заняли любители быстрой езды. Превышение скорости является второй наиболее распространенной причиной ДТП со смертельным исходом. Многочисленные исследования подтвердили, что вероятность попасть в аварию повышается, если водитель двигается быстрее или медленнее средней скорости потока. Замечено, что при быстрой езде водитель привыкает к скорости и не способен адекватно оценить быстро меняющуюся ситуацию на дороге, в результате чего происходят самые ужасные аварии с самыми трагическими последствиями.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avatars.mds.yandex.net/get-zen_doc/1542122/pub_5ce95f7d7f585100b3218daa_5ce962a04d24ad00b31dcca9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00438"/>
            <a:ext cx="5156524" cy="30448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Склонность водителей отвлекаться от дороги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071546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большинстве стран мира запрещено разговаривать по мобильному телефону во время езды без специальных устройств, однако некоторые умудряются не только болтать, но и набирать SMS-сообщения. Даже несколько секунд на переключение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автомагнитолы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может привести к трагическим последствиям.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avtopribambas.com/wp-content/uploads/2019/03/1492527475_t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5626047" cy="3451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Недооценка погодных и дорожных условий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14422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Зачастую даже небольшое превышение скорости на мокрой дороге или несоблюдение дистанции чревато заносом и последующим столкновением. Своевременная смена резины в зависимости от времени года убережет водителей от многих неприятностей на дорогах.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fb.ru/media/i/1/2/3/8/6/7/8/i/1238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71744"/>
            <a:ext cx="5929354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Игнорирование ремней безопасности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cdn.cienradios.com/wp-content/uploads/sites/21/2020/04/cinturon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000372"/>
            <a:ext cx="6437279" cy="35004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142984"/>
            <a:ext cx="8286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Эффективность ремней безопасности доказана годами их существования, тем не менее, многие водители и пассажиры продолжают игнорировать их использование, тем самым ставят под угрозу свою жизнь и здоровье. Статистика говорит, что применение ремней безопасности уменьшает риск гибели и тяжёлых травм при фронтальном столкновении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2-2,5 раза, при боковом — в 1,8 раза, а при опрокидывании — в 5 раз!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Отсутствие детского кресла или удерживающего устройства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357298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Несмотря на значительное увеличение штрафов за нарушение правил перевозки детей многие водители и родители продолжают нарушать правила перевозки несовершеннолетних.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Непристегнутый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ребенок во время аварии получит тяжелые травмы и увечья, что подтверждает статистика.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s://avtokrisla.com/upload/images/recaro-zero.1-1500px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786058"/>
            <a:ext cx="6000792" cy="3381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Допуск за руль несовершеннолетних водителей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142984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законодательство позволяет сдать экзамен на права в 17 лет, но управлять машиной гражданин может только с 18 лет, получив Российские национальные водительские удостоверения.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https://kubnews.ru/upload/iblock/c5f/c5feef5472ef930759fe9f79eff546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643182"/>
            <a:ext cx="5643602" cy="3541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948</Words>
  <PresentationFormat>Экран (4:3)</PresentationFormat>
  <Paragraphs>41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Причины и последствия ДТП</vt:lpstr>
      <vt:lpstr>  Вождение в нетрезвом виде  </vt:lpstr>
      <vt:lpstr>Усталость водителя </vt:lpstr>
      <vt:lpstr>Превышение скорости</vt:lpstr>
      <vt:lpstr>Склонность водителей отвлекаться от дороги</vt:lpstr>
      <vt:lpstr>Недооценка погодных и дорожных условий</vt:lpstr>
      <vt:lpstr>Игнорирование ремней безопасности</vt:lpstr>
      <vt:lpstr>Отсутствие детского кресла или удерживающего устройства</vt:lpstr>
      <vt:lpstr>Допуск за руль несовершеннолетних водителей</vt:lpstr>
      <vt:lpstr> Последствия ДТП могут быть разными, так как могут наноситься телесные повреждения людям или вовсе может иметься смертельный исход. Машинам при этом наносится материальный ущерб.</vt:lpstr>
      <vt:lpstr>   Каждый автовладелец пытается всеми возможными способами предотвратить аварию. Это обусловлено негативными последствиями дорожно-транспортных происшествий. Они могут быть представлены в разных видах в зависимости от обстоятельств ДТП. К ним относится:</vt:lpstr>
      <vt:lpstr>Какие действия совершаются владельцем авто после ДТП?  Каждый водитель должен знать, что необходимо выполнить сразу после аварии. Для этого реализуются действия: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Причины и последствия ДТП</dc:title>
  <dc:creator>Пользователь</dc:creator>
  <cp:lastModifiedBy>Пользователь</cp:lastModifiedBy>
  <cp:revision>22</cp:revision>
  <dcterms:created xsi:type="dcterms:W3CDTF">2020-11-16T07:03:18Z</dcterms:created>
  <dcterms:modified xsi:type="dcterms:W3CDTF">2020-11-17T03:31:12Z</dcterms:modified>
</cp:coreProperties>
</file>