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A2376-2399-413B-AB0F-DBDCFFD0F93C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A2C55-22D1-48B5-AFC6-25869023D9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A2C55-22D1-48B5-AFC6-25869023D915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FF50-5419-4742-8210-5AC65E7E6788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5888-2CF9-4BED-BF1E-627400BD5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20AA-CCC7-4B7D-88B6-C77FFF7DE771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ECBC1-AAE6-4622-9B52-BA6D33041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49D3-FCBD-48A2-8656-DB755F644878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E20C-8C01-4910-B7C9-F15B27A27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4E30-2631-431A-9422-61E6E096D55F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3EFF-86B5-4801-9B34-04E2E4456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DD238-BE26-4650-98A0-BCF7372FB7E5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3CBB-F65E-4F27-8D22-C22325389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CE67-8C1F-4194-9303-6D67CA9160A3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AC0C-ED12-49B4-8CA8-2F5E89B40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F26F-CBBC-49FC-A2A8-E439DF6264CB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14DC-FC0D-4FE8-A50D-8D4CFA7FD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F306-FC65-47FE-8B82-06A1A072FA68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5227-90C6-4459-974F-06EFF0B26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15F3-0C8C-4E1C-883D-B2FDAA198580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CE9F-7C73-4916-9D65-EB4AE55C5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15DFB-8C38-460C-8143-CB160F934CBF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6B4A-06C5-46D2-A644-B7D428517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637D-5609-47F5-B014-8CAB1B34CEA0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44C50-8760-4744-853B-0E2DFCB82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5A39B5-C7FB-483A-9E71-6488BD4A54FB}" type="datetimeFigureOut">
              <a:rPr lang="ru-RU"/>
              <a:pPr>
                <a:defRPr/>
              </a:pPr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6413C3-2664-492D-B08B-6DFE0783A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Резиновые материалы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88"/>
            <a:ext cx="8929688" cy="55721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Резина -- сложный по составу материал, включающий в себя несколько компонентов, основным из которых является каучук. Свойства резины зависят, главным образом, от типа и особенностей каучука.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3571875"/>
            <a:ext cx="5000625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Колеса и шины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mtClean="0"/>
              <a:t>Пневматические шины легковых автомобилей подразделяются по способу герметизации внутреннего объема, расположению нитей корда в каркасе, отношению высоты к ширине профиля, типу протектора и ряду других специфических особенностей, вызванных их назначением и условиями эксплуатации.</a:t>
            </a:r>
          </a:p>
          <a:p>
            <a:pPr eaLnBrk="1" hangingPunct="1"/>
            <a:r>
              <a:rPr lang="ru-RU" smtClean="0"/>
              <a:t>По способу герметизации внутреннего объема различают камерные бескамерные 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Камерные шины состоят из покрышки, камеры с вентилем и ободной ленты, надеваемой на обод. Размер камеры всегда несколько меньше внутренней полости покрышки во избежание образования складок в накаченном состоянии. Вентиль представляет собой обратный клапан, позволяющий нагнетать воздух в шину и препятствующий выходу наружу. Ободная лента предохраняет камеру от повреждений и трения о колесо и борт покрышки.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800" smtClean="0"/>
              <a:t>Бескамерные шины отличаются наличием воздухонепроницаемого резинового слоя, наложенного на первый слой каркаса </a:t>
            </a:r>
            <a:r>
              <a:rPr lang="ru-RU" sz="2400" smtClean="0"/>
              <a:t>(вместо камеры), </a:t>
            </a:r>
            <a:r>
              <a:rPr lang="ru-RU" sz="2800" smtClean="0"/>
              <a:t>и имеют следующие преимущества:</a:t>
            </a:r>
          </a:p>
          <a:p>
            <a:pPr eaLnBrk="1" hangingPunct="1"/>
            <a:r>
              <a:rPr lang="ru-RU" sz="2800" smtClean="0"/>
              <a:t>меньшую массу и лучший теплообмен с колесами;</a:t>
            </a:r>
          </a:p>
          <a:p>
            <a:pPr eaLnBrk="1" hangingPunct="1"/>
            <a:r>
              <a:rPr lang="ru-RU" sz="2800" smtClean="0"/>
              <a:t>повышенную безопасность при движении машины, так как при проколе воздух выходит только в месте прокола (при мелком проколе достаточно медленно);</a:t>
            </a:r>
          </a:p>
          <a:p>
            <a:pPr eaLnBrk="1" hangingPunct="1"/>
            <a:r>
              <a:rPr lang="ru-RU" sz="2800" smtClean="0"/>
              <a:t>упрощенный ремонт в случае прокола (нет необходимости в демонтаже).</a:t>
            </a:r>
          </a:p>
          <a:p>
            <a:pPr eaLnBrk="1" hangingPunct="1"/>
            <a:r>
              <a:rPr lang="ru-RU" sz="2800" smtClean="0"/>
              <a:t>(-) монтаж и демонтаж бескамерных шин, усложненные и требуют большей квалификации,  возможны только на специальном шиномонтажном станке.</a:t>
            </a:r>
          </a:p>
          <a:p>
            <a:pPr eaLnBrk="1" hangingPunct="1"/>
            <a:r>
              <a:rPr lang="ru-RU" sz="2800" smtClean="0"/>
              <a:t>Бескамерные шины применяются для колес с ободами специального профиля и повышенной точности изготовления.</a:t>
            </a:r>
          </a:p>
          <a:p>
            <a:pPr eaLnBrk="1" hangingPunct="1"/>
            <a:r>
              <a:rPr lang="ru-RU" sz="2800" smtClean="0"/>
              <a:t>Камерные и бескамерные шины по расположению нитей корда в каркасе покрышки могут быть как диагональной, так и радиальной конструкции.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Маркировка шин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Например, в обозначении диагональной шины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6,15-13/155-13: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6,15 -- условная ширина профиля шины (В) </a:t>
            </a:r>
            <a:r>
              <a:rPr lang="ru-RU" dirty="0" err="1" smtClean="0"/>
              <a:t>в</a:t>
            </a:r>
            <a:r>
              <a:rPr lang="ru-RU" dirty="0" smtClean="0"/>
              <a:t> дюймах;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13 -- посадочный диаметр (а1) шины (и колеса) в дюймах;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155 -- условная ширина профиля шины в мм.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Вместо последнего числа 13 может быть указан посадочный диаметр в мм (330).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Радиальные шины имеют единое смешанное </a:t>
            </a:r>
            <a:r>
              <a:rPr lang="ru-RU" dirty="0" err="1" smtClean="0"/>
              <a:t>миллиметрово-дюймовое</a:t>
            </a:r>
            <a:r>
              <a:rPr lang="ru-RU" dirty="0" smtClean="0"/>
              <a:t> обозначение.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165 -- условная ширина профиля шины (В) </a:t>
            </a:r>
            <a:r>
              <a:rPr lang="ru-RU" dirty="0" err="1" smtClean="0"/>
              <a:t>в</a:t>
            </a:r>
            <a:r>
              <a:rPr lang="ru-RU" dirty="0" smtClean="0"/>
              <a:t> мм;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70 -- отношение высоты профиля шины (Н) к ее ширине (В) </a:t>
            </a:r>
            <a:r>
              <a:rPr lang="ru-RU" dirty="0" err="1" smtClean="0"/>
              <a:t>в</a:t>
            </a:r>
            <a:r>
              <a:rPr lang="ru-RU" dirty="0" smtClean="0"/>
              <a:t> процентах;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</a:t>
            </a:r>
            <a:r>
              <a:rPr lang="ru-RU" dirty="0" smtClean="0"/>
              <a:t> -- радиальная;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13 -- посадочный диаметр в дюймах;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78 -- условный индекс грузоподъемности шины;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5 -- скоростной индекс шины (максимально допустимая скорость движения автомобиля) в км/ч.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-19050"/>
            <a:ext cx="7786688" cy="6877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Для повседневной езды по российским дорогам целесообразно ограничиться отношением Н/В ниже 0,65, причем это касается довольно больших шин, т.е. шин для автомобилей типа ГАЗ-3110 «Волга». На моделях ВАЗ лучше не применять шины с Н/В ниже 0,70, а на автомобиле ВАЗ-111 «Ока» и вовсе нецелесообразна установка каких-либо иных шин кроме заводских размером 135Ш2.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800" smtClean="0"/>
              <a:t>Чтобы обеспечить на возможно больший срок высокую работоспособность резиновых деталей, необходимо при их хранении, а также при эксплуатации автомобилей создавать такие условия, при которых бы возникающие в этих деталях напряжения и деформации были, возможно, меньшими. Такие условия сравнительно легко обеспечить при складском хранении и несколько труднее для эксплуатирующихся автомобилей.Например, автомобильные покрышки, не допускается хранить плашмя положенными друг на друга. Их хранят только на специальных стеллажах поставленными вертикально в один ряд по высоте и к тому же при периодической (через 2...3 мес.) смене места контакта протектора со стеллажом для сохранения профиля и размеров.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Для лучшей сохранности эксплуатирующихся покрышек не рекомендуется стоянка на шинах ненагруженных автомобилей более десяти суток, а с полной нагрузкой -- более двух суток. При больших сроках бездействия автомобиль целесообразно ставить на подставки, обеспечивающие полное разобщение шин с полом или грунтом.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Контрольные вопросы: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(ответить да или нет)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1.Шины – наиболее важное резиновое изделие автомобиля, за время между ремонтами автомобиля требуется до 4 комплектов шин.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2.Натуральный и синтетический каучуки отличаются только способами получения.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3.По сравнению с каучуком резина обладает лучшими эксплуатационными свойствами.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4.Обязательными компонентами резины являются каучук и вулканизирующий агент.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5.Качество резины определяют все компоненты ее состава.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6.Вулканизация резины применяется с целью придания каучуку эластичности, а также улучшения других его свойств.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7.Твердость резины зависит от количества основного вулканизирующего агента – серы.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Эбонит - высокотвердый материал с содержанием серы 80 %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9.Вулканизация осуществляется при одних и тех же параметрах – температуре, давлении.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10.Кроме каучука и серы резиновая смесь содержит ряд других ингредиентов, улучшающих определенные свойства.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 Основными свойствами резины являются: прочность, эластичность, износостойкость, твердость.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Натуральный каучук (НК) получают из так называемых каучуконосов растений, преимущественно культивируемых в странах тропического пояса.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Основным сырьем для отечественной резиновой промышленности служат различные синтетические каучуки (СК).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чистом виде натуральные и синтетические каучуки находят ограниченное применение (изготовление клеев, изолировочной ленты, медицинского пластыря, уплотнительных прокладок), так как обладают рядом недостатков, в частности, имеют недостаточную прочность. Например, прочность на разрыв разных сортов НК колеблется от 1,0 до 1,5 МПа, а у стереорегулярного каучука (СКС) она не превышает 0,5 МПа.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Одним из эффективных способов увеличения прочности каучуков является вулканизация -- химическое связывание молекул каучука с атомами серы. В результате вулканизации, например НК, которая наиболее эффективно проходит при температуре 140... 150"С, получается вулканизованный каучук (вулканизат) с прочностью на разрыв около 25 МПа.</a:t>
            </a:r>
          </a:p>
          <a:p>
            <a:pPr eaLnBrk="1" hangingPunct="1"/>
            <a:r>
              <a:rPr lang="ru-RU" smtClean="0"/>
              <a:t>В состав резины вводят такое количество серы, которое обусловливает получение изделия с возможно большей прочностью.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Например, в резинах, идущих для изготовления автомобильных камер и покрышек, ее содержится 1...3% от доли имеющихся в них каучуков. С ростом концентрации серы увеличивается прочность резины, но одновременно уменьшается ее эластичность. В предельном случае, т.е. когда с каучуком соединяется максимально возможное количество серы (около 50 %), получают очень прочный (предел прочности при растяжении 52...54 МПа) и совершенно неэластичный (твердый) химически инертный материал эбонит. Из эбонита изготавливают детали электротехнического назначения и в том числе аккумуляторные банки.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Кроме каучука и серы в состав резины входят и другие компоненты (ингредиенты).</a:t>
            </a:r>
          </a:p>
          <a:p>
            <a:pPr eaLnBrk="1" hangingPunct="1"/>
            <a:r>
              <a:rPr lang="ru-RU" smtClean="0"/>
              <a:t>Для ускорения процесса вулканизации в состав любой смеси каучука с вулканизирующим веществом добавляются ускорители (тиурам, каптакс и др.), а для повышения прочности вулканизатов -- активные наполнители (усилители).</a:t>
            </a:r>
          </a:p>
          <a:p>
            <a:pPr eaLnBrk="1" hangingPunct="1"/>
            <a:r>
              <a:rPr lang="ru-RU" smtClean="0"/>
              <a:t>Сажа, как и другие усилители, вводится в современные резиновые материалы в значительных количествах -- от 20 до 70 % по отношению к содержащемуся в них каучуку.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Кроме того, в состав резины в небольших количествах можно вводить красители, пластификаторы (для облегчения формования), антиокислители (для замедления процессов старения), парообразователи (при изготовлении пористых губчатых резин) и т.д.</a:t>
            </a:r>
          </a:p>
          <a:p>
            <a:pPr eaLnBrk="1" hangingPunct="1"/>
            <a:r>
              <a:rPr lang="ru-RU" smtClean="0"/>
              <a:t>Не подвергавшаяся вулканизации механическая смесь каучука, серы, наполнителей и других ингредиентов (общее число которых может достигать 15) называется сырой резиной, или резиновой смесью.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Армирование резиновых изделий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Армированными резиновыми изделиями для автомобилей являются резинотканевые шланги, приводные ремни и т.д. Автомобильные покрышки это наиболее ответственные и дорогие армированные изделия, для изготовления которых используются специальные ткани -- корд, чефер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Корд состоит из прочных нитей основы и слабых, редко расположенных нитей утка. Его вырабатывают из искусственных (вискозных) и синтетических (капроновых, лавсановых) волокон, стекловолокна и стальной проволоки. Из корда образуется главный силовой элемент покрышки -- ее каркас.</a:t>
            </a:r>
          </a:p>
        </p:txBody>
      </p:sp>
      <p:pic>
        <p:nvPicPr>
          <p:cNvPr id="9220" name="Содержимое 3" descr="15z_4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3286125"/>
            <a:ext cx="2286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688" cy="6858000"/>
          </a:xfrm>
        </p:spPr>
        <p:txBody>
          <a:bodyPr/>
          <a:lstStyle/>
          <a:p>
            <a:pPr eaLnBrk="1" hangingPunct="1"/>
            <a:r>
              <a:rPr lang="ru-RU" smtClean="0"/>
              <a:t>Чефер представляет собой техническую (грубую) ткань из одних и тех же нитей с одинаковым строением основы и утка. Он служит для обеспечения менее важных функций (отделки бортов покрышки), поэтому изготавливается преимущественно из хлопчатобумажной пряжи.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3429000"/>
            <a:ext cx="36052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1288</Words>
  <Application>Microsoft Office PowerPoint</Application>
  <PresentationFormat>Экран (4:3)</PresentationFormat>
  <Paragraphs>81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Резиновые материалы</vt:lpstr>
      <vt:lpstr>  </vt:lpstr>
      <vt:lpstr>  </vt:lpstr>
      <vt:lpstr>  </vt:lpstr>
      <vt:lpstr> </vt:lpstr>
      <vt:lpstr>  </vt:lpstr>
      <vt:lpstr>Армирование резиновых изделий</vt:lpstr>
      <vt:lpstr>  </vt:lpstr>
      <vt:lpstr>  </vt:lpstr>
      <vt:lpstr>Колеса и шины</vt:lpstr>
      <vt:lpstr>  </vt:lpstr>
      <vt:lpstr>  </vt:lpstr>
      <vt:lpstr>Маркировка шин</vt:lpstr>
      <vt:lpstr> </vt:lpstr>
      <vt:lpstr>  </vt:lpstr>
      <vt:lpstr>  </vt:lpstr>
      <vt:lpstr>  </vt:lpstr>
      <vt:lpstr>Контрольные вопросы: (ответить да или нет)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Резиновые материалы</dc:title>
  <dc:creator>Userini</dc:creator>
  <cp:lastModifiedBy>Пользователь</cp:lastModifiedBy>
  <cp:revision>11</cp:revision>
  <dcterms:created xsi:type="dcterms:W3CDTF">2014-04-05T18:14:09Z</dcterms:created>
  <dcterms:modified xsi:type="dcterms:W3CDTF">2020-11-20T06:25:02Z</dcterms:modified>
</cp:coreProperties>
</file>