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89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0" r:id="rId34"/>
    <p:sldId id="291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</a:rPr>
              <a:t>МИНИСТЕРСТВО ОБРАЗОВАНИЯ КРАСНОЯРСКОГО КРАЯ </a:t>
            </a:r>
            <a:r>
              <a:rPr lang="ru-RU" sz="2800" dirty="0" smtClean="0">
                <a:latin typeface="Times New Roman"/>
                <a:ea typeface="Times New Roman"/>
              </a:rPr>
              <a:t/>
            </a:r>
            <a:br>
              <a:rPr lang="ru-RU" sz="2800" dirty="0" smtClean="0">
                <a:latin typeface="Times New Roman"/>
                <a:ea typeface="Times New Roman"/>
              </a:rPr>
            </a:br>
            <a:r>
              <a:rPr lang="ru-RU" sz="2800" dirty="0" smtClean="0">
                <a:latin typeface="Times New Roman"/>
                <a:ea typeface="Calibri"/>
              </a:rPr>
              <a:t>КРАЕВОЕ ГОСУДАРСТВЕННОЕ АВТОНОМНОЕ</a:t>
            </a:r>
            <a:r>
              <a:rPr lang="ru-RU" sz="2800" dirty="0" smtClean="0">
                <a:latin typeface="Times New Roman"/>
                <a:ea typeface="Times New Roman"/>
              </a:rPr>
              <a:t/>
            </a:r>
            <a:br>
              <a:rPr lang="ru-RU" sz="2800" dirty="0" smtClean="0">
                <a:latin typeface="Times New Roman"/>
                <a:ea typeface="Times New Roman"/>
              </a:rPr>
            </a:br>
            <a:r>
              <a:rPr lang="ru-RU" sz="2800" dirty="0" smtClean="0">
                <a:latin typeface="Times New Roman"/>
                <a:ea typeface="Calibri"/>
              </a:rPr>
              <a:t>ПРОФЕССИОНАЛЬНОЕ ОБРАЗОВАТЕЛЬНОЕ УЧРЕЖДЕНИЕ </a:t>
            </a:r>
            <a:r>
              <a:rPr lang="ru-RU" sz="2800" dirty="0" smtClean="0">
                <a:latin typeface="Times New Roman"/>
                <a:ea typeface="Times New Roman"/>
              </a:rPr>
              <a:t/>
            </a:r>
            <a:br>
              <a:rPr lang="ru-RU" sz="2800" dirty="0" smtClean="0">
                <a:latin typeface="Times New Roman"/>
                <a:ea typeface="Times New Roman"/>
              </a:rPr>
            </a:br>
            <a:r>
              <a:rPr lang="ru-RU" sz="2800" dirty="0" smtClean="0">
                <a:latin typeface="Times New Roman"/>
                <a:ea typeface="Calibri"/>
              </a:rPr>
              <a:t>«ЕМЕЛЬЯНОВСКИЙ ДОРОЖНО-СТРОИТЕЛЬНЫЙ ТЕХНИКУМ»</a:t>
            </a:r>
            <a:r>
              <a:rPr lang="ru-RU" sz="2800" dirty="0" smtClean="0">
                <a:latin typeface="Times New Roman"/>
                <a:ea typeface="Times New Roman"/>
              </a:rPr>
              <a:t/>
            </a:r>
            <a:br>
              <a:rPr lang="ru-RU" sz="2800" dirty="0" smtClean="0">
                <a:latin typeface="Times New Roman"/>
                <a:ea typeface="Times New Roman"/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329642" cy="2672334"/>
          </a:xfrm>
        </p:spPr>
        <p:txBody>
          <a:bodyPr>
            <a:normAutofit fontScale="92500" lnSpcReduction="20000"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smtClean="0"/>
              <a:t>ОП.03 Материаловедение</a:t>
            </a:r>
            <a:endParaRPr lang="ru-RU" smtClean="0"/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Тема урока:  </a:t>
            </a:r>
            <a:r>
              <a:rPr lang="ru-RU" b="1" dirty="0" smtClean="0">
                <a:solidFill>
                  <a:srgbClr val="002060"/>
                </a:solidFill>
              </a:rPr>
              <a:t>Абразивные материалы, пластмассы, прокладочные и обивочные материалы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Преподаватель: Власова Наталья Александровна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к сборочным соединениям: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Важной задачей современного машиностроения является надежная герметизация и уплотнение соединений деталей и сборочных единиц, работающих в жестких условиях. Материал обычно используемых прокладок (</a:t>
            </a:r>
            <a:r>
              <a:rPr lang="ru-RU" dirty="0" err="1" smtClean="0"/>
              <a:t>паронит</a:t>
            </a:r>
            <a:r>
              <a:rPr lang="ru-RU" dirty="0" smtClean="0"/>
              <a:t>, картон и др.) не всегда обеспечивает надежную длительную герметичность соединений</a:t>
            </a:r>
            <a:r>
              <a:rPr lang="ru-RU" i="1" dirty="0" smtClean="0"/>
              <a:t>. Под действием температуры и вибрации прокладки со временем претерпевают ряд изменений, теряют свои уплотняющие свойства,  в них возникают разрывы и трещины. В процессе эксплуатации это приводит к утечке масла, топлива и др.</a:t>
            </a:r>
            <a:r>
              <a:rPr lang="ru-RU" dirty="0" smtClean="0"/>
              <a:t> Для этих целей применяют различные герметики.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 </a:t>
            </a:r>
            <a:r>
              <a:rPr lang="ru-RU" dirty="0" err="1" smtClean="0"/>
              <a:t>герметиков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Уплотняющая жидкая прокладка </a:t>
            </a:r>
            <a:r>
              <a:rPr lang="ru-RU" b="1" dirty="0" smtClean="0"/>
              <a:t>ГИПК-244 </a:t>
            </a:r>
            <a:r>
              <a:rPr lang="ru-RU" dirty="0" smtClean="0"/>
              <a:t>предназначена для герметизации неподвижных соединений деталей и сборочных единиц, работающих в водяной, </a:t>
            </a:r>
            <a:r>
              <a:rPr lang="ru-RU" dirty="0" err="1" smtClean="0"/>
              <a:t>паро-водяной</a:t>
            </a:r>
            <a:r>
              <a:rPr lang="ru-RU" dirty="0" smtClean="0"/>
              <a:t>, кислотно-щелочной и </a:t>
            </a:r>
            <a:r>
              <a:rPr lang="ru-RU" dirty="0" err="1" smtClean="0"/>
              <a:t>масло-бензиновых</a:t>
            </a:r>
            <a:r>
              <a:rPr lang="ru-RU" dirty="0" smtClean="0"/>
              <a:t> средах.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 </a:t>
            </a:r>
            <a:r>
              <a:rPr lang="ru-RU" dirty="0" err="1" smtClean="0"/>
              <a:t>герметиков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Уплотнительная замазка У-20А предназначена для герметизации соединений в воздушной и водяной средах.</a:t>
            </a:r>
          </a:p>
          <a:p>
            <a:r>
              <a:rPr lang="ru-RU" dirty="0" smtClean="0"/>
              <a:t>Герметик </a:t>
            </a:r>
            <a:r>
              <a:rPr lang="ru-RU" dirty="0" err="1" smtClean="0"/>
              <a:t>Эластосил</a:t>
            </a:r>
            <a:r>
              <a:rPr lang="ru-RU" dirty="0" smtClean="0"/>
              <a:t> 137-83 герметизирует неподвижные соединения в водяной, пароводяной, кислотно-щелочной и масляной средах.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28694"/>
          </a:xfrm>
        </p:spPr>
        <p:txBody>
          <a:bodyPr/>
          <a:lstStyle/>
          <a:p>
            <a:r>
              <a:rPr lang="ru-RU" dirty="0" smtClean="0"/>
              <a:t>Применение </a:t>
            </a:r>
            <a:r>
              <a:rPr lang="ru-RU" dirty="0" err="1" smtClean="0"/>
              <a:t>герметиков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ru-RU" dirty="0" smtClean="0"/>
              <a:t>. Анаэробный клей ДН-1 обеспечивает герметизацию соединений с зазорами до 0,15 мм. </a:t>
            </a:r>
          </a:p>
          <a:p>
            <a:r>
              <a:rPr lang="ru-RU" dirty="0" smtClean="0"/>
              <a:t>Минеральная вата – продукт переработки металлургических или топливных шлаков. Служит для изоляции поверхностей с низкими и высокими температурами нагрева. Применяются в качестве изоляционного материала также плиты на основе минеральной ваты, проклеенной фенольной смолой или битумной эмульсией.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 </a:t>
            </a:r>
            <a:r>
              <a:rPr lang="ru-RU" dirty="0" err="1" smtClean="0"/>
              <a:t>герметиков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Изоляционная прорезиненная лента представляет собой суровую тонкую хлопчатобумажную  ткань (миткаль), пропитанную с одной или с двух сторон липкой сырой резиновой смесью. Липкая изоляционная лента – это пленочный пластик, покрытый слоем перхлорвинилового клея. Толщина ленты 0,20-0,45 мм, ширина 15-50 мм. Изоляционные ленты выпускаются различных цветов.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АБРАЗИВНЫЕ  МАТЕРИАЛЫ И ИНСТРУМЕНТ                                              НА ИХ ОСНОВЕ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000" dirty="0" smtClean="0"/>
              <a:t>Абразивные материалы. Абразивными называются мелкозернистые или порошковые неметаллические  вещества (химические соединения элементов), обладающие очень высокой твердостью и имеющие острые режущие грани.</a:t>
            </a:r>
            <a:endParaRPr lang="ru-RU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абразивных материалов: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Абразивные материалы разделяют на природные (наждак, кварцевый песок, кремень, корунд), которые находят ограниченное применение следствие неоднородности свойств, и искусственные (синтетический алмаз, электрокорунд, карбид бора, карбид кремния и др.), широко используемые в промышленности.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Применение абразивных материалов: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Их используют для получения шлифовальных кругов, сегментов, головок, брусков; гибких шлифовальных и полировальных лент и шкурок, а также в виде полировальных  паст. Абразивные зерна используют для гидроабразивной абразивно-жидкостной, абразивно-импульсной (ультразвуковой) и абразивно-химической обработки твердых сплавов.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Характеристики абразивных материалов: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Абразивные материалы характеризуются абразивной (режущей) способностью, высокой красностойкостью (1800-2000°С), зернистостью, твердостью и износостойкостью. Абразивная способность характеризуется массой снимаемого при шлифовании материала до </a:t>
            </a:r>
            <a:r>
              <a:rPr lang="ru-RU" dirty="0" err="1" smtClean="0"/>
              <a:t>затупления</a:t>
            </a:r>
            <a:r>
              <a:rPr lang="ru-RU" dirty="0" smtClean="0"/>
              <a:t> зерен.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7304"/>
          </a:xfrm>
        </p:spPr>
        <p:txBody>
          <a:bodyPr>
            <a:normAutofit/>
          </a:bodyPr>
          <a:lstStyle/>
          <a:p>
            <a:r>
              <a:rPr lang="ru-RU" dirty="0" smtClean="0"/>
              <a:t>По абразивной способности абразивные материалы располагаются в следующем порядке: алмаз, нитрид бора, карбид кремния, </a:t>
            </a:r>
            <a:r>
              <a:rPr lang="ru-RU" dirty="0" err="1" smtClean="0"/>
              <a:t>монокорунд</a:t>
            </a:r>
            <a:r>
              <a:rPr lang="ru-RU" dirty="0" smtClean="0"/>
              <a:t>, электрокорунд, наждак, кремень. </a:t>
            </a:r>
          </a:p>
          <a:p>
            <a:r>
              <a:rPr lang="ru-RU" dirty="0" smtClean="0"/>
              <a:t>Зернистость характеризует размер и однородность зерен. Абразивные материалы подразделяют на четыре группы: </a:t>
            </a:r>
            <a:r>
              <a:rPr lang="ru-RU" dirty="0" err="1" smtClean="0"/>
              <a:t>шлифзерно</a:t>
            </a:r>
            <a:r>
              <a:rPr lang="ru-RU" dirty="0" smtClean="0"/>
              <a:t>, </a:t>
            </a:r>
            <a:r>
              <a:rPr lang="ru-RU" dirty="0" err="1" smtClean="0"/>
              <a:t>шлифпорошки</a:t>
            </a:r>
            <a:r>
              <a:rPr lang="ru-RU" dirty="0" smtClean="0"/>
              <a:t>, микропорошки и тонкие микропорошки. Материалы каждой группы различаются по номерам зернистости.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Назначение: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придания плотности и герметичности соединениям деталей машин (трубы, различные соединения и др.) и устранения возможного просачивания жидкости и прорыва газов используют прокладочные и уплотнительные материалы.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по крупности: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Зернистость абразивных </a:t>
            </a:r>
            <a:r>
              <a:rPr lang="ru-RU" dirty="0" err="1" smtClean="0"/>
              <a:t>шлифзерна</a:t>
            </a:r>
            <a:r>
              <a:rPr lang="ru-RU" dirty="0" smtClean="0"/>
              <a:t> и </a:t>
            </a:r>
            <a:r>
              <a:rPr lang="ru-RU" dirty="0" err="1" smtClean="0"/>
              <a:t>шлифпорошков</a:t>
            </a:r>
            <a:r>
              <a:rPr lang="ru-RU" dirty="0" smtClean="0"/>
              <a:t> определяют в сотых долях миллиметра, а микропорошков  - в микрометрах. </a:t>
            </a:r>
          </a:p>
          <a:p>
            <a:r>
              <a:rPr lang="ru-RU" dirty="0" smtClean="0"/>
              <a:t>абразивные материалы указанных групп разделяют на 28 номеров: </a:t>
            </a:r>
            <a:r>
              <a:rPr lang="ru-RU" dirty="0" err="1" smtClean="0"/>
              <a:t>шлифзерно</a:t>
            </a:r>
            <a:r>
              <a:rPr lang="ru-RU" dirty="0" smtClean="0"/>
              <a:t> 200, 160, 125, 100, 80, 63, 50, 40, 32, 25, 20, 16; </a:t>
            </a:r>
            <a:r>
              <a:rPr lang="ru-RU" dirty="0" err="1" smtClean="0"/>
              <a:t>шлифпорошки</a:t>
            </a:r>
            <a:r>
              <a:rPr lang="ru-RU" dirty="0" smtClean="0"/>
              <a:t> 12,10, 8, 6, 5, 4, 3; микропорошки М63, М50, М40, М20, М14; тонкие микропорошки М10, М7, М5.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Абразивный инструмент.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Твердость абразивных инструментов принято обозначать буквами:</a:t>
            </a:r>
          </a:p>
          <a:p>
            <a:r>
              <a:rPr lang="ru-RU" dirty="0" smtClean="0"/>
              <a:t> М – мягкий,</a:t>
            </a:r>
          </a:p>
          <a:p>
            <a:r>
              <a:rPr lang="ru-RU" dirty="0" smtClean="0"/>
              <a:t> СМ – </a:t>
            </a:r>
            <a:r>
              <a:rPr lang="ru-RU" dirty="0" err="1" smtClean="0"/>
              <a:t>среднемягкий</a:t>
            </a:r>
            <a:r>
              <a:rPr lang="ru-RU" dirty="0" smtClean="0"/>
              <a:t>,</a:t>
            </a:r>
          </a:p>
          <a:p>
            <a:r>
              <a:rPr lang="ru-RU" dirty="0" smtClean="0"/>
              <a:t> С – средний,</a:t>
            </a:r>
          </a:p>
          <a:p>
            <a:r>
              <a:rPr lang="ru-RU" dirty="0" smtClean="0"/>
              <a:t> СТ – </a:t>
            </a:r>
            <a:r>
              <a:rPr lang="ru-RU" dirty="0" err="1" smtClean="0"/>
              <a:t>среднетвердый</a:t>
            </a:r>
            <a:r>
              <a:rPr lang="ru-RU" dirty="0" smtClean="0"/>
              <a:t>,</a:t>
            </a:r>
          </a:p>
          <a:p>
            <a:r>
              <a:rPr lang="ru-RU" dirty="0" smtClean="0"/>
              <a:t> ВТ – весьма твердый, </a:t>
            </a:r>
          </a:p>
          <a:p>
            <a:r>
              <a:rPr lang="ru-RU" dirty="0" smtClean="0"/>
              <a:t>ЧТ – чрезвычайно твердый.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Процесс изготовления абразивных инструментов: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Состоит  из следующих операций: размола; измельчения абразивных материалов; сортировки по номерам в зернистости; смешивания со связкой и увлажнением; формования для получения определенной формы и размеров изделий; сушки и тепловой обработки.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2990"/>
          </a:xfrm>
        </p:spPr>
        <p:txBody>
          <a:bodyPr>
            <a:normAutofit/>
          </a:bodyPr>
          <a:lstStyle/>
          <a:p>
            <a:r>
              <a:rPr lang="ru-RU" dirty="0" smtClean="0"/>
              <a:t>Связка – цементирующее вещество, которое скрепляет друг с другом абразивные зерна. Связки бывают керамическими, бакелитовыми, </a:t>
            </a:r>
            <a:r>
              <a:rPr lang="ru-RU" dirty="0" err="1" smtClean="0"/>
              <a:t>вулканитовыми</a:t>
            </a:r>
            <a:r>
              <a:rPr lang="ru-RU" dirty="0" smtClean="0"/>
              <a:t> и др. Путем тонкого измельчения и смешивания глины, полевого шпата, кварца и других веществ в определенных пропорциях приготовляют керамическую  связку. Искусственная смола – бакелит является основой бакелитовой связки.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r>
              <a:rPr lang="ru-RU" dirty="0" err="1" smtClean="0"/>
              <a:t>Вулканитовая</a:t>
            </a:r>
            <a:r>
              <a:rPr lang="ru-RU" dirty="0" smtClean="0"/>
              <a:t> связка  – искусственный каучук, подвергнутый вулканизации для превращения его в прочный, твердый эбонит. Для зачистки и отделки поверхностей изделий пользуются шлифовальными шкурками. Это бумага или ткань с наклеенными на нее зернами абразивов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Доводку или притирку и полирование выполняют абразивными и алмазными пастами. Доводку (притирку) осуществляют изготовленным из более мягкого материала, чем обрабатываемая заготовка, притиром с нанесенным на него абразивным порошком  или пастой. Притиркой  достигается высокая  точность обработки и уменьшение шероховатости поверхности.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/>
          <a:lstStyle/>
          <a:p>
            <a:r>
              <a:rPr lang="ru-RU" dirty="0" smtClean="0"/>
              <a:t>Полирование осуществляют быстродвижущейся абразивной лентой, насыщенной мягкими абразивами или мягким полировальным кругом (из войлока, фетра, бязи) с нанесенной на него полировальной пастой. Полирование не повышает точность обработки, а улучшает лишь качество поверхности (шероховатость).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58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Пасты состоят из жидких, полужидких или твердых смесей абразивных материалов с добавками химически активных веществ. Все абразивно-доводочные пасты в зависимости от применяемого материала делят на две группы: твердые (алмаз, карбид бора, наждак) и мягкие (окись хрома, окись железа, кварц). Кроме абразивных материалов в состав паст для связки входят: химически активные олеиновая и стеариновая кислоты, парафин, а также скипидар, канифоль и другие вещества.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8676"/>
          </a:xfrm>
        </p:spPr>
        <p:txBody>
          <a:bodyPr/>
          <a:lstStyle/>
          <a:p>
            <a:r>
              <a:rPr lang="ru-RU" dirty="0" smtClean="0"/>
              <a:t>Алмазы широко применяют для изготовления высокопроизводительных алмазных инструментов, порошков и паст. Алмазные пасты являются наиболее эффективными средствами для выполнения доводочных и притирочных работ. Пасты из синтетических или природных алмазов используют для окончательной доводки деталей и изделий.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Маркировка круга ПП450х50х127ЗАЭ50С1Б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ПП – круг плоский прямоугольного    профиля; </a:t>
            </a:r>
          </a:p>
          <a:p>
            <a:r>
              <a:rPr lang="ru-RU" dirty="0" smtClean="0"/>
              <a:t>  450 –  наружный  диаметр   круга;</a:t>
            </a:r>
          </a:p>
          <a:p>
            <a:r>
              <a:rPr lang="ru-RU" dirty="0" smtClean="0"/>
              <a:t> 50 -  высота круга;</a:t>
            </a:r>
          </a:p>
          <a:p>
            <a:r>
              <a:rPr lang="ru-RU" dirty="0" smtClean="0"/>
              <a:t> 127 – диаметр отверстия круга (все размеры в миллиметрах); </a:t>
            </a:r>
          </a:p>
          <a:p>
            <a:r>
              <a:rPr lang="ru-RU" dirty="0" smtClean="0"/>
              <a:t>ЗАЗ – Златоустовский абразивный завод; </a:t>
            </a:r>
          </a:p>
          <a:p>
            <a:r>
              <a:rPr lang="ru-RU" dirty="0" smtClean="0"/>
              <a:t>Э – электрокорунд; </a:t>
            </a:r>
          </a:p>
          <a:p>
            <a:r>
              <a:rPr lang="ru-RU" dirty="0" smtClean="0"/>
              <a:t>50 – зернистость;</a:t>
            </a:r>
          </a:p>
          <a:p>
            <a:r>
              <a:rPr lang="ru-RU" dirty="0" smtClean="0"/>
              <a:t> С1 – средняя твердость 1;</a:t>
            </a:r>
          </a:p>
          <a:p>
            <a:r>
              <a:rPr lang="ru-RU" dirty="0" smtClean="0"/>
              <a:t> Б – бакелитовая связка.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Прокладочные, уплотнительные материалы: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Бумага – листовой материал, изготовленный из растительных волокон и целлюлозы. </a:t>
            </a:r>
          </a:p>
          <a:p>
            <a:r>
              <a:rPr lang="ru-RU" dirty="0" smtClean="0"/>
              <a:t>Целлюлоза – растительные волокна, очищенные от смол и других компонентов.</a:t>
            </a:r>
          </a:p>
          <a:p>
            <a:r>
              <a:rPr lang="ru-RU" dirty="0" smtClean="0"/>
              <a:t>Картон – специально обработанная толстая бумага толщиной 0,25-3 мм. 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396682"/>
          </a:xfrm>
        </p:spPr>
        <p:txBody>
          <a:bodyPr>
            <a:normAutofit/>
          </a:bodyPr>
          <a:lstStyle/>
          <a:p>
            <a:r>
              <a:rPr lang="ru-RU" dirty="0" smtClean="0"/>
              <a:t>Для изготовления абразивных кругов используют естественные минералы – алмаз, кварц, корунд, наждак, кремень, гранат – и искусственные – электрокорунд нормальный (Э), электрокорунд белый (ЭБ), </a:t>
            </a:r>
            <a:r>
              <a:rPr lang="ru-RU" dirty="0" err="1" smtClean="0"/>
              <a:t>монокорунд</a:t>
            </a:r>
            <a:r>
              <a:rPr lang="ru-RU" dirty="0" smtClean="0"/>
              <a:t> (М), карбид кремния зеленый (КЗ) и черный (КЧ), карбид бора, </a:t>
            </a:r>
            <a:r>
              <a:rPr lang="ru-RU" dirty="0" err="1" smtClean="0"/>
              <a:t>борсиликокарбид</a:t>
            </a:r>
            <a:r>
              <a:rPr lang="ru-RU" dirty="0" smtClean="0"/>
              <a:t>, электрокорунд хромистый (ЭХ), электрокорунд титанистый (ЭТ).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/>
          <a:lstStyle/>
          <a:p>
            <a:r>
              <a:rPr lang="ru-RU" dirty="0" smtClean="0"/>
              <a:t>По твердости абразивные инструменты подразделяют на семь групп и 16 степеней твердости. При этом под твердостью абразивного инструмента понимают способность связки сопротивляться вырыванию абразивных зерен с рабочей поверхности инструмента под действием внешних сил.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Структура абразивного инструмента характеризуется соотношением между объемным содержанием абразивных зерен, связки и пор в единице объема инструмента. Алмазные круги используют для шлифования заготовок из твердых сплавов и высокотвердых материалов. Круг состоит из корпуса, изготовленного из алюминия, пластмассы или стали, и алмазоносного слоя толщиной 1,5-3 мм. 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Проверьте свои знания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/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Важной характеристикой абразивного инструмента является: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твердость;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пластичность;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эластичность;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Алмазные головки имеют форму: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цилиндрическую;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коническую;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верно а, б, в.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В соответствии с ГОСТ абразивные инструменты изготавливают в виде: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боров;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фрез;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напильников;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Процесс полирования может осуществляться методами: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физическим;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химическим;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механическим;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Шлифовальные инструменты изготовленные из войлока или фетра называют: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фрезы;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напильники;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фильцы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316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Для полирования изделий, не обладающих большой твердостью, могут быть применены: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гипс и мел;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фрезы;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напильники;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Для шлифовки нержавеющей стали, сплавов на основе золота, палладия применяются абразивные инструменты, изготовленные из: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электрокорунда белого;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карборунда на керамической связке;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верно а, б.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Важной характеристикой абразивного инструмента является: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твердость;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пластичность;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эластичность;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 Требования, предъявляемые к обивочным материалам: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1400" dirty="0" smtClean="0"/>
              <a:t> механическая прочность, эластичность;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 невысокая стоимость; эстетичность; стойкость к воздействию пыли, грязи, нефтепродуктов.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Верно 1 и 2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10. Требования, предъявляемые к уплотнительным материалам: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1) упругость; высокая прочность на сжатие; термостойкость; стойкость к воздействию нефтепродуктов и газов; износостойкость.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1400" dirty="0" smtClean="0"/>
              <a:t> механическая прочность, эластичность;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3) пластичность.</a:t>
            </a: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Свойства продуктов переработки древесины: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зависимости от способа обработки они приобретают масло- и </a:t>
            </a:r>
            <a:r>
              <a:rPr lang="ru-RU" dirty="0" err="1" smtClean="0"/>
              <a:t>бензостойкость</a:t>
            </a:r>
            <a:r>
              <a:rPr lang="ru-RU" dirty="0" smtClean="0"/>
              <a:t>, </a:t>
            </a:r>
            <a:r>
              <a:rPr lang="ru-RU" dirty="0" err="1" smtClean="0"/>
              <a:t>электро</a:t>
            </a:r>
            <a:r>
              <a:rPr lang="ru-RU" dirty="0" smtClean="0"/>
              <a:t>- </a:t>
            </a:r>
            <a:r>
              <a:rPr lang="ru-RU" dirty="0" err="1" smtClean="0"/>
              <a:t>и</a:t>
            </a:r>
            <a:r>
              <a:rPr lang="ru-RU" dirty="0" smtClean="0"/>
              <a:t> </a:t>
            </a:r>
            <a:r>
              <a:rPr lang="ru-RU" dirty="0" err="1" smtClean="0"/>
              <a:t>термоизоляционность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Прокладочные, уплотнительные материалы: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Фибра – разновидность бумажного материала, изготовляют ее из бумаги, пропитанной раствором хлористого цинка. Отличается высокой прочностью и хорошо поддается механической обработке, масло- и </a:t>
            </a:r>
            <a:r>
              <a:rPr lang="ru-RU" dirty="0" err="1" smtClean="0"/>
              <a:t>бензостойкостью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Недостаток фибры  –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значительная   гигроскопичность  </a:t>
            </a:r>
          </a:p>
          <a:p>
            <a:r>
              <a:rPr lang="ru-RU" dirty="0" smtClean="0"/>
              <a:t>(</a:t>
            </a:r>
            <a:r>
              <a:rPr lang="ru-RU" dirty="0" err="1" smtClean="0"/>
              <a:t>влагопоглощаемость</a:t>
            </a:r>
            <a:r>
              <a:rPr lang="ru-RU" dirty="0" smtClean="0"/>
              <a:t>),  поэтому   при увлажнении она деформируется.</a:t>
            </a:r>
          </a:p>
          <a:p>
            <a:r>
              <a:rPr lang="ru-RU" dirty="0" smtClean="0"/>
              <a:t> Фибры применяются для изготовления шайб, прокладок и втулок.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Прокладочные, уплотнительные материалы: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ru-RU" dirty="0" smtClean="0"/>
              <a:t>Асбест – естественный волокнистый белый минерал, состоящий из кремнезема и небольших количеств окиси железа и окиси кальция. Для него характерны высокая огнестойкость, а также малая тепло- и электропроводность, выдерживает температуру до 500°С.</a:t>
            </a:r>
          </a:p>
          <a:p>
            <a:r>
              <a:rPr lang="ru-RU" dirty="0" smtClean="0"/>
              <a:t> Из асбеста делают волокно, нити, шнуры, ткани  с примесью хлопка и чисто асбестовые ткани, листовые и прокладочные </a:t>
            </a:r>
            <a:r>
              <a:rPr lang="ru-RU" dirty="0" err="1" smtClean="0"/>
              <a:t>асбетовые</a:t>
            </a:r>
            <a:r>
              <a:rPr lang="ru-RU" dirty="0" smtClean="0"/>
              <a:t> материалы, асбестовую бумагу, картон.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Прокладочные, уплотнительные материалы: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Паронит</a:t>
            </a:r>
            <a:r>
              <a:rPr lang="ru-RU" dirty="0" smtClean="0"/>
              <a:t> – листовой материал из асбеста, каучука и наполнителей. </a:t>
            </a:r>
          </a:p>
          <a:p>
            <a:r>
              <a:rPr lang="ru-RU" dirty="0" smtClean="0"/>
              <a:t>Применяют для уплотнения водяных и паровых магистралей (при давлении до 5,0 МПа и при температуре до 450°С), а также для  уплотнения трубопроводов и арматуры для нефтепродуктов: бензина, керосина, масла.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Прокладочные, уплотнительные материалы: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Войлок – листовой пористый материал, изготовленный из волокон шерсти. Воздушные поры в нем составляют не менее 75% объема. Он обладает высокими тепло- и звукоизолирующими, а также амортизирующими свойствами. Войлок используют для набивки сальниковых уплотнений и изготовления прокладок.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90</TotalTime>
  <Words>1436</Words>
  <Application>Microsoft Office PowerPoint</Application>
  <PresentationFormat>Экран (4:3)</PresentationFormat>
  <Paragraphs>126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Городская</vt:lpstr>
      <vt:lpstr>МИНИСТЕРСТВО ОБРАЗОВАНИЯ КРАСНОЯРСКОГО КРАЯ  КРАЕВОЕ ГОСУДАРСТВЕННОЕ АВТОНОМНОЕ ПРОФЕССИОНАЛЬНОЕ ОБРАЗОВАТЕЛЬНОЕ УЧРЕЖДЕНИЕ  «ЕМЕЛЬЯНОВСКИЙ ДОРОЖНО-СТРОИТЕЛЬНЫЙ ТЕХНИКУМ» </vt:lpstr>
      <vt:lpstr>Назначение:</vt:lpstr>
      <vt:lpstr>Прокладочные, уплотнительные материалы:</vt:lpstr>
      <vt:lpstr>Свойства продуктов переработки древесины:</vt:lpstr>
      <vt:lpstr>Прокладочные, уплотнительные материалы:</vt:lpstr>
      <vt:lpstr>Недостаток фибры  –:</vt:lpstr>
      <vt:lpstr>Прокладочные, уплотнительные материалы:</vt:lpstr>
      <vt:lpstr>Прокладочные, уплотнительные материалы:</vt:lpstr>
      <vt:lpstr>Прокладочные, уплотнительные материалы:</vt:lpstr>
      <vt:lpstr>Требования к сборочным соединениям:</vt:lpstr>
      <vt:lpstr>Применение герметиков:</vt:lpstr>
      <vt:lpstr>Применение герметиков:</vt:lpstr>
      <vt:lpstr>Применение герметиков:</vt:lpstr>
      <vt:lpstr>Применение герметиков:</vt:lpstr>
      <vt:lpstr>АБРАЗИВНЫЕ  МАТЕРИАЛЫ И ИНСТРУМЕНТ                                              НА ИХ ОСНОВЕ  </vt:lpstr>
      <vt:lpstr>Классификация абразивных материалов:</vt:lpstr>
      <vt:lpstr>Применение абразивных материалов: </vt:lpstr>
      <vt:lpstr>Характеристики абразивных материалов:</vt:lpstr>
      <vt:lpstr>Слайд 19</vt:lpstr>
      <vt:lpstr>Классификация по крупности: </vt:lpstr>
      <vt:lpstr>Абразивный инструмент.</vt:lpstr>
      <vt:lpstr>Процесс изготовления абразивных инструментов:</vt:lpstr>
      <vt:lpstr>Слайд 23</vt:lpstr>
      <vt:lpstr>Слайд 24</vt:lpstr>
      <vt:lpstr>Слайд 25</vt:lpstr>
      <vt:lpstr>Слайд 26</vt:lpstr>
      <vt:lpstr>Слайд 27</vt:lpstr>
      <vt:lpstr>Слайд 28</vt:lpstr>
      <vt:lpstr>Маркировка круга ПП450х50х127ЗАЭ50С1Б :</vt:lpstr>
      <vt:lpstr>Слайд 30</vt:lpstr>
      <vt:lpstr>Слайд 31</vt:lpstr>
      <vt:lpstr>Слайд 32</vt:lpstr>
      <vt:lpstr>Проверьте свои знания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Прокладочные, уплотнительные и              изоляционные материалы</dc:title>
  <dc:creator>Наталья</dc:creator>
  <cp:lastModifiedBy>Пользователь</cp:lastModifiedBy>
  <cp:revision>12</cp:revision>
  <dcterms:created xsi:type="dcterms:W3CDTF">2014-11-29T03:26:04Z</dcterms:created>
  <dcterms:modified xsi:type="dcterms:W3CDTF">2020-11-15T10:53:20Z</dcterms:modified>
</cp:coreProperties>
</file>