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6" r:id="rId4"/>
    <p:sldId id="281" r:id="rId5"/>
    <p:sldId id="282" r:id="rId6"/>
    <p:sldId id="280" r:id="rId7"/>
    <p:sldId id="283" r:id="rId8"/>
    <p:sldId id="279" r:id="rId9"/>
    <p:sldId id="284" r:id="rId10"/>
    <p:sldId id="26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06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04.2020г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Сварщик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2-5 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модель. ( урок поданной теме №2)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143512"/>
            <a:ext cx="47116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Постулаты Бора. Модель атома водорода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857232"/>
            <a:ext cx="65008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Самостоятельная работа Квантовые генераторы 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стр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390-392 составить презентацию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50029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786430"/>
            <a:ext cx="22859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0059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Одно из основных достижений Бора – его квантовая  теория атома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642918"/>
            <a:ext cx="421484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основе его теории лежат следующие постулаты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29124" y="1643050"/>
            <a:ext cx="4429156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Существуют особые, стационарные состояния атома, находясь в которых атом не излучает энергию, при этом электроны в атоме движутся с ускорением. Каждому стационарному состоянию соответствует определённая энергия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1" i="1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786190"/>
            <a:ext cx="428628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Излучение света происходит при переходе атома из стационарного состояния с большей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стационарное состояние с меньшей энергией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Энергия излучённого фотона равна разности энергий стационарных состояний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868" y="285728"/>
            <a:ext cx="5357850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Отсюда частоту излучения можно выразить так: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(E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)/h = E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 – E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теории Бора энергия электрона в атоме водорода, находящегося на n-м энергетическом уровне, равна: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– (k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/ 2ћ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скорость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круговой орбиты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постоянная Планка,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целое число,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 ·10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Н·м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 Кл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0"/>
            <a:ext cx="2928990" cy="17543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оглощении света атом переходит из стационарного состояния с меньшей энергией в стационарное состояние с большей энергией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000396" cy="44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18"/>
            <a:ext cx="5572164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64237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12858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57150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</a:rPr>
              <a:t>Бор рассматривал простейшие круговые орбиты: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Радиусы орбит меняются дискретно числам </a:t>
            </a:r>
            <a:r>
              <a:rPr lang="ru-RU" dirty="0" err="1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Наименьшая орбита: r</a:t>
            </a:r>
            <a:r>
              <a:rPr lang="ru-RU" sz="1200" baseline="-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= 5 · 10</a:t>
            </a:r>
            <a:r>
              <a:rPr lang="ru-RU" sz="1200" baseline="300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–9</a:t>
            </a: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 см.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</a:rPr>
              <a:t>Это и есть радиус  атома. Теория Бора даёт для него правильное значение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3643314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квантования орбит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стационарном состоянии атома электрон, двигаясь по круговой орбите, должен иметь дискретные, квантовые значения момента импульса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радиус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-ой орбиты,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электрона на этой орбите,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электрона,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целое число – номер орбиты или главное квантовое число,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постоянная Планка.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404" y="285728"/>
            <a:ext cx="67328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21543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357166"/>
            <a:ext cx="478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теории Бора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5500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Правило квантования Бора применимо не всегда. Представление об определённых орбитах, по которым движется электрон в атоме Бора, оказалось условным. Теория Бора неприменима для многоэлектронных атомов и не объясняет ряд спектральных закономерностей</a:t>
            </a:r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3108" y="3929066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1917 г. А.Эйнштейн предсказал возможность перехода атома с высшего энергетического состояния в низшее под влиянием внешнего воздействия. Такое излучение называется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излучением и лежит в основе 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лазеров.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71546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315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2020-04-06T07:25:24Z</dcterms:modified>
</cp:coreProperties>
</file>