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00AF78-0E9A-445D-893B-79021BD1778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788558-406B-4593-95A4-715B8E28FE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8" y="158775"/>
            <a:ext cx="8348464" cy="1037977"/>
          </a:xfrm>
        </p:spPr>
        <p:txBody>
          <a:bodyPr>
            <a:normAutofit fontScale="90000"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4.4.3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Частично механизированная сварка плавлением в защитном газе</a:t>
            </a:r>
            <a:endParaRPr lang="ru-RU" sz="2800" dirty="0"/>
          </a:p>
        </p:txBody>
      </p:sp>
      <p:pic>
        <p:nvPicPr>
          <p:cNvPr id="4" name="Рисунок 3" descr="1 мех сварка в защитном га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91959"/>
            <a:ext cx="5760640" cy="46560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оборудование для 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517" y="0"/>
            <a:ext cx="53369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 оборудование для 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" y="657225"/>
            <a:ext cx="8810625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 оборудование для 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915" y="0"/>
            <a:ext cx="63301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Макрошлиф таврового сварного </a:t>
            </a:r>
            <a:r>
              <a:rPr lang="ru-RU" sz="2800" dirty="0" err="1" smtClean="0">
                <a:solidFill>
                  <a:srgbClr val="C00000"/>
                </a:solidFill>
              </a:rPr>
              <a:t>соединени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1 макрошлиф таврового сварного соедин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072" y="1464174"/>
            <a:ext cx="6474296" cy="4629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Микрошлиф таврового сварного соединения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2 микрошлиф таврового сварного соедин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74821"/>
            <a:ext cx="8172400" cy="5570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 микрошлиф таврового сварного соедин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7" y="485775"/>
            <a:ext cx="7972425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Шлиф разрушенного стыкового сварного соединения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5 шлиф разруш. стыкового соедин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3148"/>
            <a:ext cx="8568952" cy="45701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Угловое сварное соединение труб (полированное)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3 угловое сварное соединение полиров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338392" cy="55037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Сварка сосуда, работающего под давлением, изнутри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6 мех. сварка внутри аппар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232492" cy="54541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Частично механизированная сварка плавлением в защитных газах: рабочие моменты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7 мех. сварка интерна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82350"/>
            <a:ext cx="7094562" cy="5675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5740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Техническая реализация частично механизированной сварки плавлением в защитных газах</a:t>
            </a:r>
            <a:endParaRPr lang="ru-RU" sz="2800" dirty="0"/>
          </a:p>
        </p:txBody>
      </p:sp>
      <p:pic>
        <p:nvPicPr>
          <p:cNvPr id="5" name="Рисунок 4" descr="2 техническая реализация сва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740" y="1704014"/>
            <a:ext cx="4680520" cy="47738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 мех. сварка ES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010941"/>
            <a:ext cx="6048672" cy="48361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 мех. сваркас та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72652"/>
            <a:ext cx="6440514" cy="52486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dirty="0" smtClean="0"/>
              <a:t>План сварочного цеха</a:t>
            </a:r>
            <a:endParaRPr lang="ru-RU" sz="2800" dirty="0"/>
          </a:p>
        </p:txBody>
      </p:sp>
      <p:pic>
        <p:nvPicPr>
          <p:cNvPr id="4" name="Рисунок 3" descr="20 сварочный це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28" y="1399032"/>
            <a:ext cx="8848344" cy="4059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1 техническая реализация сва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113"/>
            <a:ext cx="9144000" cy="3375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2 техническая реализация сва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57829"/>
            <a:ext cx="6480720" cy="45423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 техническая реализация сва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87" y="1196751"/>
            <a:ext cx="7248805" cy="4349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Содержание сварочного поста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 содержиние сварочн. по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10" y="1052736"/>
            <a:ext cx="8919886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Конструкция сварочной горелки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 конструкция сварочной гоел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208912" cy="52612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 конструкция сварочной горел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6113"/>
            <a:ext cx="9144000" cy="5065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Комплект оборудования для частично механизированной сварки плавлением в защитных газах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7 оборудование для 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1412701"/>
            <a:ext cx="5905500" cy="54006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68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Приложение 4.4.3 Частично механизированная сварка плавлением в защитном газе</vt:lpstr>
      <vt:lpstr>Техническая реализация частично механизированной сварки плавлением в защитных газах</vt:lpstr>
      <vt:lpstr>Презентация PowerPoint</vt:lpstr>
      <vt:lpstr>Презентация PowerPoint</vt:lpstr>
      <vt:lpstr>Презентация PowerPoint</vt:lpstr>
      <vt:lpstr>Содержание сварочного поста</vt:lpstr>
      <vt:lpstr>Конструкция сварочной горелки</vt:lpstr>
      <vt:lpstr>Презентация PowerPoint</vt:lpstr>
      <vt:lpstr>Комплект оборудования для частично механизированной сварки плавлением в защитных газах</vt:lpstr>
      <vt:lpstr>Презентация PowerPoint</vt:lpstr>
      <vt:lpstr>Презентация PowerPoint</vt:lpstr>
      <vt:lpstr>Презентация PowerPoint</vt:lpstr>
      <vt:lpstr>Макрошлиф таврового сварного соединени</vt:lpstr>
      <vt:lpstr>Микрошлиф таврового сварного соединения</vt:lpstr>
      <vt:lpstr>Презентация PowerPoint</vt:lpstr>
      <vt:lpstr>Шлиф разрушенного стыкового сварного соединения</vt:lpstr>
      <vt:lpstr>Угловое сварное соединение труб (полированное)</vt:lpstr>
      <vt:lpstr>Сварка сосуда, работающего под давлением, изнутри </vt:lpstr>
      <vt:lpstr>Частично механизированная сварка плавлением в защитных газах: рабочие моменты</vt:lpstr>
      <vt:lpstr>Презентация PowerPoint</vt:lpstr>
      <vt:lpstr>Презентация PowerPoint</vt:lpstr>
      <vt:lpstr>План сварочного цеха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Частично механизированная сварка плавлением в защитном газе</dc:title>
  <dc:creator>Владелец</dc:creator>
  <cp:lastModifiedBy>Naks4</cp:lastModifiedBy>
  <cp:revision>6</cp:revision>
  <dcterms:created xsi:type="dcterms:W3CDTF">2015-08-18T06:38:21Z</dcterms:created>
  <dcterms:modified xsi:type="dcterms:W3CDTF">2015-10-09T13:47:08Z</dcterms:modified>
</cp:coreProperties>
</file>