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2"/>
  </p:notesMasterIdLst>
  <p:sldIdLst>
    <p:sldId id="269" r:id="rId2"/>
    <p:sldId id="282" r:id="rId3"/>
    <p:sldId id="283" r:id="rId4"/>
    <p:sldId id="304" r:id="rId5"/>
    <p:sldId id="281" r:id="rId6"/>
    <p:sldId id="288" r:id="rId7"/>
    <p:sldId id="284" r:id="rId8"/>
    <p:sldId id="289" r:id="rId9"/>
    <p:sldId id="285" r:id="rId10"/>
    <p:sldId id="287" r:id="rId11"/>
    <p:sldId id="286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309" r:id="rId22"/>
    <p:sldId id="299" r:id="rId23"/>
    <p:sldId id="300" r:id="rId24"/>
    <p:sldId id="301" r:id="rId25"/>
    <p:sldId id="302" r:id="rId26"/>
    <p:sldId id="310" r:id="rId27"/>
    <p:sldId id="303" r:id="rId28"/>
    <p:sldId id="305" r:id="rId29"/>
    <p:sldId id="306" r:id="rId30"/>
    <p:sldId id="307" r:id="rId31"/>
  </p:sldIdLst>
  <p:sldSz cx="9144000" cy="6858000" type="screen4x3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95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FB1A5-4D95-45E5-ABE1-4C3AB0241B0D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4FE03-3E57-4CDA-8A40-D4B1A70970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973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C14-6D63-4E15-87B4-69C01A3797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C9FB-5D05-4E0A-8CCB-32D463123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7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C14-6D63-4E15-87B4-69C01A3797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C9FB-5D05-4E0A-8CCB-32D463123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494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C14-6D63-4E15-87B4-69C01A3797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C9FB-5D05-4E0A-8CCB-32D463123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394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C14-6D63-4E15-87B4-69C01A3797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C9FB-5D05-4E0A-8CCB-32D463123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2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C14-6D63-4E15-87B4-69C01A3797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C9FB-5D05-4E0A-8CCB-32D463123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72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C14-6D63-4E15-87B4-69C01A3797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C9FB-5D05-4E0A-8CCB-32D463123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1979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C14-6D63-4E15-87B4-69C01A3797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C9FB-5D05-4E0A-8CCB-32D463123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94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C14-6D63-4E15-87B4-69C01A3797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C9FB-5D05-4E0A-8CCB-32D463123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3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C14-6D63-4E15-87B4-69C01A3797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C9FB-5D05-4E0A-8CCB-32D463123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5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C14-6D63-4E15-87B4-69C01A3797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C9FB-5D05-4E0A-8CCB-32D463123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93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C14-6D63-4E15-87B4-69C01A3797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C9FB-5D05-4E0A-8CCB-32D463123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55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C14-6D63-4E15-87B4-69C01A3797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C9FB-5D05-4E0A-8CCB-32D463123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55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C14-6D63-4E15-87B4-69C01A3797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C9FB-5D05-4E0A-8CCB-32D463123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41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C14-6D63-4E15-87B4-69C01A3797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C9FB-5D05-4E0A-8CCB-32D463123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6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C14-6D63-4E15-87B4-69C01A3797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C9FB-5D05-4E0A-8CCB-32D463123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C14-6D63-4E15-87B4-69C01A3797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C9FB-5D05-4E0A-8CCB-32D463123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4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C14-6D63-4E15-87B4-69C01A3797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C9FB-5D05-4E0A-8CCB-32D463123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970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A418C14-6D63-4E15-87B4-69C01A3797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227C9FB-5D05-4E0A-8CCB-32D463123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12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7313" y="260649"/>
            <a:ext cx="8782744" cy="79208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Выборы президента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409537"/>
            <a:ext cx="4671894" cy="2780928"/>
          </a:xfrm>
          <a:prstGeom prst="rect">
            <a:avLst/>
          </a:prstGeom>
        </p:spPr>
      </p:pic>
      <p:pic>
        <p:nvPicPr>
          <p:cNvPr id="1030" name="Picture 6" descr="ÐÐ°ÑÑÐ¸Ð½ÐºÐ¸ Ð¿Ð¾ Ð·Ð°Ð¿ÑÐ¾ÑÑ ÑÐµÐ´ÐµÑÐ°Ð»ÑÐ½ÑÐ¹ Ð·Ð°ÐºÐ¾Ð½ Ð¾ Ð²ÑÐ±Ð¾ÑÐ°Ñ Ð¿ÑÐµÐ·Ð¸Ð´ÐµÐ½ÑÐ° ÑÑ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5731">
            <a:off x="6137115" y="2672480"/>
            <a:ext cx="2343956" cy="319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25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p.userapi.com/c851220/v851220480/d26d3/GKvPRkAP1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5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80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192688" cy="114300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Президентские выборы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5756" y="2492897"/>
            <a:ext cx="3878732" cy="3471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Выборы Президента России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 2004 году, в соответствии с постановлением Совета Федерации, состоялись 14 марта</a:t>
            </a:r>
          </a:p>
        </p:txBody>
      </p:sp>
      <p:pic>
        <p:nvPicPr>
          <p:cNvPr id="10242" name="Picture 2" descr="ÐÐ°ÑÑÐ¸Ð½ÐºÐ¸ Ð¿Ð¾ Ð·Ð°Ð¿ÑÐ¾ÑÑ Ð²ÑÐ±Ð¾ÑÑ 2004 Ð² ÑÐ¾ÑÑÐ¸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70" y="1614969"/>
            <a:ext cx="5071805" cy="434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85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.imgur.com/RU1rnw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37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6040" y="404664"/>
            <a:ext cx="5987008" cy="1143000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Президентские выборы 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2008 г.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1692276"/>
            <a:ext cx="3600400" cy="2672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Выборы Президента России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2008 году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состоялись 2 марта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Советом Федерации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300" name="Picture 12" descr="ÐÐ°ÑÑÐ¸Ð½ÐºÐ¸ Ð¿Ð¾ Ð·Ð°Ð¿ÑÐ¾ÑÑ Ð²ÑÐ±Ð¾ÑÑ 2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1963"/>
            <a:ext cx="5292080" cy="251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2008 Russian presidential election map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33056"/>
            <a:ext cx="38100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68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4300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Президентские выборы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9320" y="1856547"/>
            <a:ext cx="3218475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/>
              <a:t>Выборы Президента России</a:t>
            </a:r>
            <a:r>
              <a:rPr lang="ru-RU" sz="2400" dirty="0"/>
              <a:t> в соответствии с решением Совета Федерации </a:t>
            </a:r>
            <a:r>
              <a:rPr lang="ru-RU" sz="2400" b="1" dirty="0"/>
              <a:t>состоялись 4 марта 2012 года.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3" y="1856547"/>
            <a:ext cx="5918201" cy="40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29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.imgur.com/TGEoqG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4"/>
            <a:ext cx="9144000" cy="555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00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ÐÐ°ÑÑÐ¸Ð½ÐºÐ¸ Ð¿Ð¾ Ð·Ð°Ð¿ÑÐ¾ÑÑ ÐºÐ°Ð½Ð´Ð¸Ð´Ð°ÑÑ Ð² Ð¿ÑÐµÐ·Ð¸Ð´ÐµÐ½ÑÑ ÑÐ¾ÑÑÐ¸Ð¸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9" y="1677638"/>
            <a:ext cx="5560139" cy="412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60648"/>
            <a:ext cx="5482952" cy="115699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Президентские выборы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4733" y="1677637"/>
            <a:ext cx="3347864" cy="412762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Выборы президента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 в соответствии с постановлением Совета Федерации</a:t>
            </a:r>
            <a:r>
              <a:rPr lang="ru-RU" sz="2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прошли 18 марта 2018 года.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 Конституции Российской Федерации, глава государства избран на шестилетний срок путём равного и прямого всеобщего тайного голосования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3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99392"/>
            <a:ext cx="986509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39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60648"/>
            <a:ext cx="6347048" cy="1143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Выдвижение кандидатов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6"/>
            <a:ext cx="8507288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Кандидаты на должность президента могут быть выдвинуты двумя способами: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Политическими партиями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политическая партия вправе выдвинуть только одного кандидата в президенты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самовыдвижения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этом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для поддержки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самовыдвижения кандидата необходимо создать группу избирателей в количестве не менее 500 граждан Российской Федерации, обладающих активным избирательным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зарегистрироваться в Центральной избирательной комиссии.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783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ÐÐ°ÑÑÐ¸Ð½ÐºÐ¸ Ð¿Ð¾ Ð·Ð°Ð¿ÑÐ¾ÑÑ Ð³Ð¾Ð»Ð¾ÑÐ¾Ð²Ð°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9" y="2763612"/>
            <a:ext cx="4413335" cy="331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05833"/>
            <a:ext cx="6336704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Голосование на выборах президента России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600206"/>
            <a:ext cx="550810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Президент </a:t>
            </a:r>
            <a:r>
              <a:rPr lang="ru-RU" dirty="0"/>
              <a:t>России избирается гражданами Российской Федерации на основе всеобщего равного и прямого избирательного права при тайном голосовании.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Право </a:t>
            </a:r>
            <a:r>
              <a:rPr lang="ru-RU" dirty="0"/>
              <a:t>избирать президента России имеет каждый гражданин Российской Федерации, достигший на день голосования 18 лет (за исключением тех, кто лишен активного избирательного права)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320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188640"/>
            <a:ext cx="6046440" cy="147002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такой президент?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743200"/>
            <a:ext cx="8515672" cy="2679576"/>
          </a:xfrm>
        </p:spPr>
        <p:txBody>
          <a:bodyPr>
            <a:normAutofit/>
          </a:bodyPr>
          <a:lstStyle/>
          <a:p>
            <a:pPr algn="just"/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глава государства, который выбирается путем тайного и прямого голосования, в котором принимают участие все граждане Российской Федерации, достигшие совершеннолетия.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96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264696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голосования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6554867" cy="3767670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Голосование проводится с 8 до 20 часов по местному времени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ерриториальные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участковые избирательные комиссии обязаны оповестить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избирателей о дате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и месте голосования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Избирательные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бюллетени выдаются избирателям, включенным в список избирателей, по предъявлении паспорта или документа, заменяющего паспорт гражданина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Голосование проводится путем внесения избирателем в избирательный бюллетень любого знака в квадрат, относящийся к кандидату, в пользу которого сделан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 голосует лично. Голосование за других избирателей не допускается.</a:t>
            </a:r>
          </a:p>
        </p:txBody>
      </p:sp>
    </p:spTree>
    <p:extLst>
      <p:ext uri="{BB962C8B-B14F-4D97-AF65-F5344CB8AC3E}">
        <p14:creationId xmlns:p14="http://schemas.microsoft.com/office/powerpoint/2010/main" val="341774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084"/>
            <a:ext cx="9239119" cy="687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8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6264696" cy="86409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выборов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97153"/>
            <a:ext cx="8784976" cy="108012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Первоначальный подсчет голосов осуществляют участковые избирательные комиссии, которые направляют протоколы о результатах подсчета в территориальные избирательные комиссии.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4" name="Picture 6" descr="ÐÐ°ÑÑÐ¸Ð½ÐºÐ¸ Ð¿Ð¾ Ð·Ð°Ð¿ÑÐ¾ÑÑ Ð¸ÑÐ¾Ð³Ð¸ Ð³Ð¾Ð»Ð¾ÑÐ¾Ð²Ð°Ð½Ð¸Ñ Ð²ÑÐ±Ð¾ÑÐ¾Ð² Ð¿ÑÐµÐ·Ð¸Ð´ÐµÐ½Ñ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971" y="980728"/>
            <a:ext cx="6337672" cy="363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2782"/>
            <a:ext cx="2583971" cy="278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08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668344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ФЗ «О выборах Президента РФ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3647" y="2996952"/>
            <a:ext cx="6497775" cy="28803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ФЗ-19 «О выборах Президента Российской Федерации» состоялось 10 января 2003 года. Закон регламентирует вопросы, связанные с процедурой и правилами подготовки выборов и конечного избрания Президента.</a:t>
            </a:r>
          </a:p>
          <a:p>
            <a:endParaRPr lang="ru-RU" dirty="0"/>
          </a:p>
        </p:txBody>
      </p:sp>
      <p:pic>
        <p:nvPicPr>
          <p:cNvPr id="19458" name="Picture 2" descr="ÐÐ°ÑÑÐ¸Ð½ÐºÐ¸ Ð¿Ð¾ Ð·Ð°Ð¿ÑÐ¾ÑÑ Ð¤Ð Â«Ð Ð²ÑÐ±Ð¾ÑÐ°Ñ ÐÑÐµÐ·Ð¸Ð´ÐµÐ½ÑÐ° Ð Ð¤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" y="2838796"/>
            <a:ext cx="222885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85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757" y="16204"/>
            <a:ext cx="7092280" cy="2002234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ФЗ включает в себя 12 глав, 88 статей и 4 приложения: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352928" cy="403244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бщие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положения, отвечающие на основные вопросы об избирательных правах граждан РФ, о финасировании выборов Президента, процедуре избрания и т. 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избирательные комиссии (ЦИК, ЕИК);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участки для проведения выборов Президента и списки участников;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политические партии;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выдвижение и регистрация претендентов, желающих стать главой государства;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кандидатов-участников;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электората и его агитация;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средства, затрачиваемые на проведение выборов Президента;</a:t>
            </a: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7"/>
            <a:ext cx="8280920" cy="3960440"/>
          </a:xfrm>
        </p:spPr>
        <p:txBody>
          <a:bodyPr>
            <a:normAutofit/>
          </a:bodyPr>
          <a:lstStyle/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волеизъявление граждан путем голосования, утверждение результатов и итогов;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Президента к выполнению должностных обязанностей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оспаривание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 прав граждан и наказание за несоблюдение закона «О выборах Президента»;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заключительные и переходные положения;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1-4 приложения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Поправки в закон «О выборах Президента» вносились в последний раз 18-го июня 2017, где дополнения и изменения вступили в силу 28-го числа того же месяца и года. 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331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496944" cy="1368152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«О выборах Президента» претерпевал множество изменений.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3"/>
            <a:ext cx="8568952" cy="48572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Корректировки коснулись в первую очередь проведения выборов Президента и избирательной кампании: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1200" lvl="0" indent="-347663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отмена открепительных удостоверений. Теперь каждый совершеннолетний гражданин сможет голосовать по своему местонахождению, а не по месту регистрации, на основании заранее поданного заявления;</a:t>
            </a:r>
          </a:p>
          <a:p>
            <a:pPr marL="711200" lvl="0" indent="-347663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гражданина может не содержать — наименование субъекта РФ, города, района, улицы, № дома или квартиры;</a:t>
            </a:r>
          </a:p>
          <a:p>
            <a:pPr marL="711200" lvl="0" indent="-347663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разрешено применение видеонаблюдения;</a:t>
            </a:r>
          </a:p>
          <a:p>
            <a:pPr marL="711200" lvl="0" indent="-347663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увеличены размеры штрафов за многократное голосование;</a:t>
            </a:r>
          </a:p>
          <a:p>
            <a:pPr marL="711200" lvl="0" indent="-347663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максимального количества электората на участках с 3.000 до 1.500 человек.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83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820472" cy="132556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Последняя редакция закона «О выборе Президента»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91264" cy="41373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Последняя редакция закона «О выборе Президента»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была опубликована 18 июня 2017 г. и некоторые ее изменения и дополнения вступили в силу 28 июня 2017 года. 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корректировки, которые были внесены в статьи при последней редактуре: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19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ней рассказывается об обязанностях ЦИК(Центральная избирательная комиссия ) РФ и состоит из 29 пунктов:</a:t>
            </a:r>
          </a:p>
          <a:p>
            <a:pPr lvl="0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 отвечает за проведение и подготовку выборов Президента, занимается организацией и налаживает работу избирательных комиссий;</a:t>
            </a:r>
          </a:p>
          <a:p>
            <a:pPr lvl="0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реализовывает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соблюдением прав лиц, являющихся гражданами РФ при избрании главы государства;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занимается изданием инструкций для облегчения использования положений действующего закона «О выборах Президента»;</a:t>
            </a:r>
          </a:p>
        </p:txBody>
      </p:sp>
    </p:spTree>
    <p:extLst>
      <p:ext uri="{BB962C8B-B14F-4D97-AF65-F5344CB8AC3E}">
        <p14:creationId xmlns:p14="http://schemas.microsoft.com/office/powerpoint/2010/main" val="366502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512168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нтересные факты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выборах президента Российской Федерации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083498"/>
            <a:ext cx="88204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выборы, состоявшиеся 12 июня 1991 года, можно считать исключительными сразу в нескольких смыслах.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Интересный факт связан с выборами президента Российской Федерации. 2000 год по восточному календарю был годом Дракона. Именно в тот год Владимир Владимирович Путин первый раз попробовал свои силы в политическом сражении за право зваться лидером страны и одержал победу с абсолютным большинством голосов.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1996 года электоральная поддержка действующего президента составляла менее 7 процентов. В его окружении вполне серьезно рассматривалась идея отмены президентских выборов.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4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Отличительной чертой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выборов 1996 года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стала масштабная агитационная кампания, развернутая командой Ельцина, которую активно консультировали американские специалисты, приглашенные в Россию. Ставка делалась на тотальную компрометацию коммунистов во главе с Зюгановым. Лозунгом ельцинской кампании стал слоган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«Голосуй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проиграешь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Настоящим "ветераном" в президентской гонки можно назвать Владимира Жириновского, который принимал участие в первых выборах президента в 1991 году, и для него выборы 2018 года стали уже шестой президентской избирательной кампанией. Геннадий Зюганов четвертый раз принимал участие в выборах главы государства, для Владимира Путина эта была  четвертая президентская кампания, Григорий Явлинский участвует в выборах второй раз, Ксения Собчак - в первый раз. </a:t>
            </a:r>
          </a:p>
        </p:txBody>
      </p:sp>
    </p:spTree>
    <p:extLst>
      <p:ext uri="{BB962C8B-B14F-4D97-AF65-F5344CB8AC3E}">
        <p14:creationId xmlns:p14="http://schemas.microsoft.com/office/powerpoint/2010/main" val="360699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60648"/>
            <a:ext cx="7560840" cy="1037977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Выборы президента РФ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8352928" cy="401000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пост президента был учрежден в 1991 году. С этого момента выборы проводились семь раз: в 1991, 1996, 2000, 2004, 2008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2012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201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годах. 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2008 году срок полномочий президента увеличен до шести лет, это положение вступает в силу с президентских выборов 2012 года.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Президентом может быть избран любой гражданин России не моложе 35 лет, постоянно проживающий в России не менее 10 лет</a:t>
            </a:r>
          </a:p>
        </p:txBody>
      </p:sp>
    </p:spTree>
    <p:extLst>
      <p:ext uri="{BB962C8B-B14F-4D97-AF65-F5344CB8AC3E}">
        <p14:creationId xmlns:p14="http://schemas.microsoft.com/office/powerpoint/2010/main" val="227149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780928"/>
            <a:ext cx="8380107" cy="936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84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ÐÐ°ÑÑÐ¸Ð½ÐºÐ¸ Ð¿Ð¾ Ð·Ð°Ð¿ÑÐ¾ÑÑ Ð²ÑÐ´Ð²Ð¸Ð¶ÐµÐ½Ð¸Ðµ ÐºÐ°Ð½Ð´Ð¸Ð´Ð°ÑÐ¾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52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620688"/>
            <a:ext cx="6264696" cy="223224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Президентские выборы в РСФСР</a:t>
            </a:r>
            <a:b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2060848"/>
            <a:ext cx="4248472" cy="374441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 выборы Президента РСФСР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состоялись 12 июня 1991 года. 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всеобщих и прямых выборов уже в первом туре президентом страны на 5 лет был избран Борис Ельцин</a:t>
            </a:r>
          </a:p>
        </p:txBody>
      </p:sp>
      <p:pic>
        <p:nvPicPr>
          <p:cNvPr id="3074" name="Picture 2" descr="ÐÐ°ÑÑÐ¸Ð½ÐºÐ¸ Ð¿Ð¾ Ð·Ð°Ð¿ÑÐ¾ÑÑ Ð²ÑÐ±Ð¾ÑÑ 1991 ÑÐ¾ÑÑ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468051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02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Ð°ÑÑÐ¸Ð½ÐºÐ¸ Ð¿Ð¾ Ð·Ð°Ð¿ÑÐ¾ÑÑ Ð¸ÑÐ¾Ð³Ð¸ Ð²ÑÐ±Ð¾ÑÑ 1991 Ð² ÑÐ¾ÑÑÐ¸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5" y="0"/>
            <a:ext cx="9160205" cy="599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10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264696" cy="106613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Президентские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выборы 1996 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600206"/>
            <a:ext cx="4644008" cy="4506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Выборы Президента России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были назначены на 16 июня 1996 года, в соответствии с переходными положениями Конституции России и в связи с истечением срока полномочий Президента России Бориса Николаевича Ельцина,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избранного в 1991 году президентом России (РСФСР)</a:t>
            </a:r>
          </a:p>
          <a:p>
            <a:endParaRPr lang="ru-RU" dirty="0"/>
          </a:p>
        </p:txBody>
      </p:sp>
      <p:pic>
        <p:nvPicPr>
          <p:cNvPr id="5122" name="Picture 2" descr="ÐÐ°ÑÑÐ¸Ð½ÐºÐ¸ Ð¿Ð¾ Ð·Ð°Ð¿ÑÐ¾ÑÑ Ð²ÑÐ±Ð¾ÑÑ 1996 Ð² ÑÐ¾ÑÑÐ¸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0206"/>
            <a:ext cx="4320480" cy="450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5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p.userapi.com/c851220/v851220480/d26dc/ml0gYpMVMX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50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14300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Президентские выборы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 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4168" y="1988840"/>
            <a:ext cx="2952328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Выборы Президента Российской Федерации 26 марта 2000 года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были назначены Советом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5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 2000 года в связи с отставкой Бориса Ельцина в конце 1999 года.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https://pp.userapi.com/c851220/v851220480/d26ad/mTdR1BWPA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5688632" cy="38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9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36508</TotalTime>
  <Words>695</Words>
  <Application>Microsoft Office PowerPoint</Application>
  <PresentationFormat>Экран (4:3)</PresentationFormat>
  <Paragraphs>75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Calibri</vt:lpstr>
      <vt:lpstr>Century Gothic</vt:lpstr>
      <vt:lpstr>Times New Roman</vt:lpstr>
      <vt:lpstr>Wingdings</vt:lpstr>
      <vt:lpstr>Wingdings 3</vt:lpstr>
      <vt:lpstr>Сектор</vt:lpstr>
      <vt:lpstr>Выборы президента рф</vt:lpstr>
      <vt:lpstr>Кто такой президент?</vt:lpstr>
      <vt:lpstr>Выборы президента РФ</vt:lpstr>
      <vt:lpstr>Презентация PowerPoint</vt:lpstr>
      <vt:lpstr> Президентские выборы в РСФСР  </vt:lpstr>
      <vt:lpstr>Презентация PowerPoint</vt:lpstr>
      <vt:lpstr>Президентские выборы 1996 г.</vt:lpstr>
      <vt:lpstr>Презентация PowerPoint</vt:lpstr>
      <vt:lpstr>Президентские выборы 2000 г.</vt:lpstr>
      <vt:lpstr>Презентация PowerPoint</vt:lpstr>
      <vt:lpstr>Президентские выборы 2004 г.</vt:lpstr>
      <vt:lpstr>Презентация PowerPoint</vt:lpstr>
      <vt:lpstr>Президентские выборы  2008 г.</vt:lpstr>
      <vt:lpstr>Президентские выборы  2012 г.</vt:lpstr>
      <vt:lpstr>Презентация PowerPoint</vt:lpstr>
      <vt:lpstr>Президентские выборы  2018 г.</vt:lpstr>
      <vt:lpstr>Презентация PowerPoint</vt:lpstr>
      <vt:lpstr>Выдвижение кандидатов</vt:lpstr>
      <vt:lpstr>Голосование на выборах президента России</vt:lpstr>
      <vt:lpstr>Порядок голосования</vt:lpstr>
      <vt:lpstr>Презентация PowerPoint</vt:lpstr>
      <vt:lpstr>Результаты выборов</vt:lpstr>
      <vt:lpstr>ФЗ «О выборах Президента РФ </vt:lpstr>
      <vt:lpstr>ФЗ включает в себя 12 глав, 88 статей и 4 приложения: </vt:lpstr>
      <vt:lpstr>Презентация PowerPoint</vt:lpstr>
      <vt:lpstr>Закон «О выборах Президента» претерпевал множество изменений.</vt:lpstr>
      <vt:lpstr>Последняя редакция закона «О выборе Президента» </vt:lpstr>
      <vt:lpstr>Интересные факты о выборах президента Российской Федерации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 системы управления контингентом студентов</dc:title>
  <dc:creator>@HOME</dc:creator>
  <cp:lastModifiedBy>User</cp:lastModifiedBy>
  <cp:revision>192</cp:revision>
  <cp:lastPrinted>2016-01-27T05:14:57Z</cp:lastPrinted>
  <dcterms:created xsi:type="dcterms:W3CDTF">2015-12-10T06:26:47Z</dcterms:created>
  <dcterms:modified xsi:type="dcterms:W3CDTF">2020-05-24T05:02:33Z</dcterms:modified>
</cp:coreProperties>
</file>