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7" r:id="rId3"/>
    <p:sldId id="276" r:id="rId4"/>
    <p:sldId id="281" r:id="rId5"/>
    <p:sldId id="282" r:id="rId6"/>
    <p:sldId id="280" r:id="rId7"/>
    <p:sldId id="283" r:id="rId8"/>
    <p:sldId id="279" r:id="rId9"/>
    <p:sldId id="284" r:id="rId10"/>
    <p:sldId id="26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img0.liveinternet.ru/images/attach/c/1/49/776/49776996_albert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1/49/776/49776996_albert.jpg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564357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Преподаватель учебной дисциплины Физика Лелаус Е.Ф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27..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03.2020г.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Профессия </a:t>
            </a:r>
            <a:r>
              <a:rPr lang="ru-RU" sz="1100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Автомеханик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№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2-3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БФ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>Физика атома</a:t>
            </a:r>
            <a:r>
              <a:rPr lang="ru-RU" sz="2800" b="1" dirty="0" smtClean="0"/>
              <a:t>.</a:t>
            </a:r>
            <a:r>
              <a:rPr lang="ru-RU" sz="2800" dirty="0" smtClean="0"/>
              <a:t>  Ядерная модель. ( урок поданной теме №2)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778"/>
            <a:ext cx="73581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C:\Users\пользователь\Desktop\61540-Girl_shaking_science_experimen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2"/>
            <a:ext cx="18351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Картинка 3 из 3789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0"/>
            <a:ext cx="2057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00298" y="3357562"/>
            <a:ext cx="471167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Постулаты Бора. Модель атома водорода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img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71438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85728"/>
            <a:ext cx="2159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Домашнее задание 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4414" y="857232"/>
            <a:ext cx="650085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Прочитать данную тему Физика В.Ф Дмитриева год издания 2014 стр.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383-387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Просмотреть презентацию. Составить конспект.  Ответы прислать по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Viber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89029520758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Самостоятельная работа Квантовые генераторы  </a:t>
            </a:r>
            <a:r>
              <a:rPr lang="ru-RU" sz="1400" dirty="0" err="1" smtClean="0">
                <a:latin typeface="Calibri" pitchFamily="34" charset="0"/>
                <a:cs typeface="Times New Roman" pitchFamily="18" charset="0"/>
              </a:rPr>
              <a:t>стр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390-392 составить презентацию</a:t>
            </a:r>
            <a:endParaRPr lang="ru-RU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250029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462"/>
            <a:ext cx="9144000" cy="67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C:\Users\пользователь\Desktop\physic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5786430"/>
            <a:ext cx="22859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4500594" cy="92333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Одно из основных достижений Бора – его квантовая  теория атома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642918"/>
            <a:ext cx="421484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основе его теории лежат следующие постулаты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429124" y="1643050"/>
            <a:ext cx="4429156" cy="20313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Существуют особые, стационарные состояния атома, находясь в которых атом не излучает энергию, при этом электроны в атоме движутся с ускорением. Каждому стационарному состоянию соответствует определённая энергия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b="1" i="1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3786190"/>
            <a:ext cx="4286280" cy="255454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Излучение света происходит при переходе атома из стационарного состояния с большей энергией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 стационарное состояние с меньшей энергией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Энергия излучённого фотона равна разности энергий стационарных состояний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000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31432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71868" y="285728"/>
            <a:ext cx="5357850" cy="3477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000" b="0" i="0" u="none" strike="noStrike" cap="none" normalizeH="0" baseline="-3000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-3000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-3000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Отсюда частоту излучения можно выразить так: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 (E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E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)/h = E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/h – E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/h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Согласно теории Бора энергия электрона в атоме водорода, находящегося на n-м энергетическом уровне, равна: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-3000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 – (k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/ 2ћ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где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электрона, 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скорость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радиус круговой орбиты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ћ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постоянная Планка,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целое число,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9 ·10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Н·м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/ Кл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85720" y="0"/>
            <a:ext cx="2928990" cy="175432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оглощении света атом переходит из стационарного состояния с меньшей энергией в стационарное состояние с большей энергией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000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3000396" cy="440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071918"/>
            <a:ext cx="5572164" cy="242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864237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46"/>
            <a:ext cx="128588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357166"/>
            <a:ext cx="571504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Helvetica" charset="-52"/>
                <a:ea typeface="Times New Roman" pitchFamily="18" charset="0"/>
              </a:rPr>
              <a:t>Бор рассматривал простейшие круговые орбиты: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5001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Радиусы орбит меняются дискретно числам </a:t>
            </a:r>
            <a:r>
              <a:rPr lang="ru-RU" dirty="0" err="1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n</a:t>
            </a:r>
            <a:r>
              <a:rPr lang="ru-RU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.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Наименьшая орбита: r</a:t>
            </a:r>
            <a:r>
              <a:rPr lang="ru-RU" sz="1200" baseline="-30000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1</a:t>
            </a:r>
            <a:r>
              <a:rPr lang="ru-RU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 = 5 · 10</a:t>
            </a:r>
            <a:r>
              <a:rPr lang="ru-RU" sz="1200" baseline="30000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–9</a:t>
            </a:r>
            <a:r>
              <a:rPr lang="ru-RU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 см.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Это и есть радиус  атома. Теория Бора даёт для него правильное значение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71604" y="3643314"/>
            <a:ext cx="650085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Правило квантования орбит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стационарном состоянии атома электрон, двигаясь по круговой орбите, должен иметь дискретные, квантовые значения момента импульса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υ</a:t>
            </a:r>
            <a:r>
              <a:rPr kumimoji="0" lang="en-US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ћ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где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радиус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-ой орбиты,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υ</a:t>
            </a:r>
            <a:r>
              <a:rPr kumimoji="0" lang="en-US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 электрона на этой орбите,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электрона,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целое число – номер орбиты или главное квантовое число,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ћ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постоянная Планка.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00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5404" y="285728"/>
            <a:ext cx="673287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207167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9215438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207167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571604" y="357166"/>
            <a:ext cx="4786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Трудности теории Бора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357298"/>
            <a:ext cx="5500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Правило квантования Бора применимо не всегда. Представление об определённых орбитах, по которым движется электрон в атоме Бора, оказалось условным. Теория Бора неприменима для многоэлектронных атомов и не объясняет ряд спектральных закономерностей</a:t>
            </a:r>
            <a:endParaRPr lang="ru-RU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143108" y="3929066"/>
            <a:ext cx="67866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1917 г. А.Эйнштейн предсказал возможность перехода атома с высшего энергетического состояния в низшее под влиянием внешнего воздействия. Такое излучение называется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вынужденным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излучением и лежит в основе работы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лазеров.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6"/>
            <a:ext cx="207167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Картинка 3 из 3789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071546"/>
            <a:ext cx="2057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317</Words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40</cp:revision>
  <dcterms:modified xsi:type="dcterms:W3CDTF">2020-03-26T14:38:23Z</dcterms:modified>
</cp:coreProperties>
</file>