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65" r:id="rId6"/>
    <p:sldId id="264" r:id="rId7"/>
    <p:sldId id="262" r:id="rId8"/>
    <p:sldId id="269" r:id="rId9"/>
    <p:sldId id="260" r:id="rId10"/>
    <p:sldId id="257" r:id="rId11"/>
    <p:sldId id="270" r:id="rId12"/>
    <p:sldId id="271" r:id="rId13"/>
    <p:sldId id="261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56435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26.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03.2020г.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Профессия </a:t>
            </a:r>
            <a:r>
              <a:rPr lang="ru-RU" sz="11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Автомеханик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БФ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Физика атома</a:t>
            </a:r>
            <a:r>
              <a:rPr lang="ru-RU" sz="2800" b="1" dirty="0" smtClean="0"/>
              <a:t>.</a:t>
            </a:r>
            <a:r>
              <a:rPr lang="ru-RU" sz="2800" dirty="0" smtClean="0"/>
              <a:t>  Ядерная модель. ( урок поданной теме №1)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77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15238" cy="48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64386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Резерфорд создал планетарную модель атома, электроны обращаются вокруг ядра, подобно тому как планеты обращаются вокруг Солнца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5143512"/>
            <a:ext cx="6858016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была первая ядерная реакция, проведённая человеком. Превращение одних атомных ядер в другие при взаимодействии их с элементарными частицами или друг с другом называют ядерной реакцией.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71527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524250"/>
            <a:ext cx="307183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67" y="142852"/>
            <a:ext cx="70834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500306"/>
            <a:ext cx="535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Кто впервые высказанную мысль об электронном строении атома?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85728"/>
            <a:ext cx="215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00024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92906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3. Что должна объяснить модель атома?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35756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Кто создал электронную теорию?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4.Какие модели  атома  были предложены Дж. Томсоном  и Э Резерфордом.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1000108"/>
            <a:ext cx="65008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Прочитать данную тему Физика В.Ф Дмитриева год издания 2014 стр.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383-387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286808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1.Отдельная порция электромагнитной энергии, испускаемая атомом,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называется</a:t>
            </a:r>
          </a:p>
          <a:p>
            <a:r>
              <a:rPr lang="ru-RU" dirty="0" smtClean="0"/>
              <a:t>а) джоулем; б) электрон-вольт; в) электроном; г) квантом; </a:t>
            </a:r>
            <a:r>
              <a:rPr lang="ru-RU" dirty="0" err="1" smtClean="0"/>
              <a:t>д</a:t>
            </a:r>
            <a:r>
              <a:rPr lang="ru-RU" dirty="0" smtClean="0"/>
              <a:t>) ваттом.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2.Коэффициентом пропорциональности во второй из простых «великих»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формул называется постоянной</a:t>
            </a:r>
          </a:p>
          <a:p>
            <a:r>
              <a:rPr lang="ru-RU" dirty="0" smtClean="0"/>
              <a:t>а) Фарадея; б) Авогадро; в) Планка; г) Больцмана; </a:t>
            </a:r>
            <a:r>
              <a:rPr lang="ru-RU" dirty="0" err="1" smtClean="0"/>
              <a:t>д</a:t>
            </a:r>
            <a:r>
              <a:rPr lang="ru-RU" dirty="0" smtClean="0"/>
              <a:t>) Эйнштейна.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3.Явление вырывания электронов из вещества под действием света называют</a:t>
            </a:r>
          </a:p>
          <a:p>
            <a:r>
              <a:rPr lang="ru-RU" dirty="0" smtClean="0"/>
              <a:t>а) фотосинтезом; б) ударная ионизацией; в) фотоэффектом;</a:t>
            </a:r>
          </a:p>
          <a:p>
            <a:r>
              <a:rPr lang="ru-RU" dirty="0" smtClean="0"/>
              <a:t>г) электризацией; </a:t>
            </a:r>
            <a:r>
              <a:rPr lang="ru-RU" dirty="0" err="1" smtClean="0"/>
              <a:t>д</a:t>
            </a:r>
            <a:r>
              <a:rPr lang="ru-RU" dirty="0" smtClean="0"/>
              <a:t>) квантованием.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4.Максимальная кинетическая энергия фотоэлектронов ...</a:t>
            </a:r>
          </a:p>
          <a:p>
            <a:r>
              <a:rPr lang="ru-RU" dirty="0" smtClean="0"/>
              <a:t>а) линейно возрастает с увеличением длины волны и мощности излучения;</a:t>
            </a:r>
          </a:p>
          <a:p>
            <a:r>
              <a:rPr lang="ru-RU" dirty="0" smtClean="0"/>
              <a:t>б) линейно возрастает с частотой света и не зависит от его интенсивности;</a:t>
            </a:r>
          </a:p>
          <a:p>
            <a:r>
              <a:rPr lang="ru-RU" dirty="0" smtClean="0"/>
              <a:t>в) линейно взрастает с частотой света и его интенсивностью;</a:t>
            </a:r>
          </a:p>
          <a:p>
            <a:r>
              <a:rPr lang="ru-RU" dirty="0" smtClean="0"/>
              <a:t>г) линейно убывает с частотой света и не зависит от его интенсивности;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линейно убывает с частотой света и его интенсивностью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050406">
            <a:off x="1505146" y="516746"/>
            <a:ext cx="382951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Повторение пройденного материала</a:t>
            </a:r>
            <a:endParaRPr lang="ru-RU" dirty="0"/>
          </a:p>
        </p:txBody>
      </p:sp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8800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5005388"/>
            <a:ext cx="20383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пользователь\Desktop\1405802420_professor_atomic_energ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857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Исторические сведения о возникновении теории строения вещества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67865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Гипотеза о том, что все вещества состоят из большого числа атомов, зародилась свыше двух тысячелетий тому назад. </a:t>
            </a:r>
          </a:p>
          <a:p>
            <a:r>
              <a:rPr lang="ru-RU" dirty="0" smtClean="0"/>
              <a:t>Сторонники атомической теории рассматривали атом как мельчайшую неделимую частицу и считали, что все многообразие мира есть не что иное, как сочетание неизменных частиц - атомов. </a:t>
            </a:r>
          </a:p>
          <a:p>
            <a:r>
              <a:rPr lang="ru-RU" dirty="0" smtClean="0"/>
              <a:t>Конкретные представления о строении атома развивались по мере накопления физикой фактов о свойствах вещества. </a:t>
            </a:r>
          </a:p>
          <a:p>
            <a:r>
              <a:rPr lang="ru-RU" dirty="0" smtClean="0"/>
              <a:t>Открыли электрон, измерили его массу и заряд. </a:t>
            </a:r>
          </a:p>
          <a:p>
            <a:r>
              <a:rPr lang="ru-RU" dirty="0" smtClean="0"/>
              <a:t>Мысль об электронном строении атома, впервые высказанную В. Вебером в 1896 году, развил Л. Лоренц. </a:t>
            </a:r>
          </a:p>
          <a:p>
            <a:r>
              <a:rPr lang="ru-RU" dirty="0" smtClean="0"/>
              <a:t>Именно он создал электронную теорию: электроны входят в состав атома. В начале века в физике бытовали самые разные и часто фантастические представления о строении атома</a:t>
            </a:r>
            <a:endParaRPr lang="ru-RU" dirty="0"/>
          </a:p>
        </p:txBody>
      </p:sp>
      <p:pic>
        <p:nvPicPr>
          <p:cNvPr id="4" name="Рисунок 3" descr="200px-Konrad_Loren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73" y="4143380"/>
            <a:ext cx="2273027" cy="2500330"/>
          </a:xfrm>
          <a:prstGeom prst="rect">
            <a:avLst/>
          </a:prstGeom>
        </p:spPr>
      </p:pic>
      <p:pic>
        <p:nvPicPr>
          <p:cNvPr id="7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928934"/>
            <a:ext cx="64294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Открытия конца XIX столетия, указывающие на сложное строение атома: открытие катодных лучей, термоэлектронной эмиссии,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фотоэффекта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явления естественной радиоактивности, линейчатых спектров, периодических свойств химических элемен­тов и создание Д. И. Менделеевым периодической системы эле­ментов.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Необходимость создания модели атома и требования к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71736" y="214290"/>
            <a:ext cx="628654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 более двадцати столетий, прежде чем были получены экс­периментальные подтверждения идеи атомистического строения вещества. Окончательно эта идея утвердилась в науке во второй половине XIX века благодаря успехам химии и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молекулярно-кинетической теории.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этому времени стало ясно, что атомы вовсе не «неделимы», что они обладают определен­ной внутренней структурой, разгадка которой позволит объяснить периодичность свойств химических элементов, выявленную Дмитрием Ивановичем Менделеевым (1834-1907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пользователь\Desktop\1405802420_professor_atomic_energ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2143140" cy="25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85918" y="471488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Модель атома должна объяснить, почему атом нейтрален, устойчив, излучает и поглощает энергию, химически взаимодейству­ет с другими атомами, почему свойства атомов периодически по­вторяются</a:t>
            </a:r>
            <a:r>
              <a:rPr lang="ru-RU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0"/>
            <a:ext cx="428628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ds04.infourok.ru/uploads/ex/013c/0017f60b-69aff66a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928910"/>
            <a:ext cx="4429156" cy="392909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5720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7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Plazma-Toplar-529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61436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1214422"/>
            <a:ext cx="492922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350043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1.Атом имеет ядро, размеры которого малы по сравнению с размерами самого атома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28728" y="2643182"/>
            <a:ext cx="260924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2.В ядре сконцентрирована почти вся масса атом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643446"/>
            <a:ext cx="300039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3.Отрицательный заряд всех электронов распределен по всему объему атома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0"/>
            <a:ext cx="592935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1919 году Резерфорд открыл протон при бомбардировке ядра атома азота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α-частицами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510</Words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2020-03-25T15:59:06Z</dcterms:modified>
</cp:coreProperties>
</file>