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58" r:id="rId4"/>
    <p:sldId id="285" r:id="rId5"/>
    <p:sldId id="286" r:id="rId6"/>
    <p:sldId id="287" r:id="rId7"/>
    <p:sldId id="263" r:id="rId8"/>
    <p:sldId id="288" r:id="rId9"/>
    <p:sldId id="265" r:id="rId10"/>
    <p:sldId id="264" r:id="rId11"/>
    <p:sldId id="266" r:id="rId12"/>
    <p:sldId id="291" r:id="rId13"/>
    <p:sldId id="262" r:id="rId14"/>
    <p:sldId id="270" r:id="rId15"/>
    <p:sldId id="269" r:id="rId16"/>
    <p:sldId id="271" r:id="rId17"/>
    <p:sldId id="292" r:id="rId18"/>
    <p:sldId id="280" r:id="rId19"/>
    <p:sldId id="282" r:id="rId20"/>
    <p:sldId id="272" r:id="rId21"/>
    <p:sldId id="273" r:id="rId22"/>
    <p:sldId id="274" r:id="rId23"/>
    <p:sldId id="293" r:id="rId24"/>
    <p:sldId id="295" r:id="rId25"/>
    <p:sldId id="275" r:id="rId26"/>
    <p:sldId id="276" r:id="rId27"/>
    <p:sldId id="294" r:id="rId28"/>
    <p:sldId id="296" r:id="rId29"/>
    <p:sldId id="284" r:id="rId30"/>
    <p:sldId id="278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endParaRPr lang="ru-RU" b="1" i="1" dirty="0" smtClean="0">
              <a:solidFill>
                <a:srgbClr val="660033"/>
              </a:solidFill>
              <a:latin typeface="Cambria Math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43240" y="3886200"/>
            <a:ext cx="5500726" cy="17526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Такой сосредоточенности на одном авторе, может быть, никакая  литература не знала и не узнает никогда.</a:t>
            </a:r>
          </a:p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С. Залыгин</a:t>
            </a:r>
          </a:p>
        </p:txBody>
      </p:sp>
      <p:pic>
        <p:nvPicPr>
          <p:cNvPr id="31746" name="Picture 2" descr="http://lit.1september.ru/2008/09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857500" cy="4438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9" y="214290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Продолжение темы народного праведничества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рассказе Солженицына «Матренин двор»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4638"/>
            <a:ext cx="8107363" cy="17145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1965-1973 «Архипелаг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ГУЛаг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»: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 художественного исследования»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государственной системы уничтожения людей в СССР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286000"/>
            <a:ext cx="2952750" cy="2376488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916113"/>
            <a:ext cx="30289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71563" y="4929188"/>
            <a:ext cx="364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Наталья Светлова – жена, друг, незаменимый помощник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435600" y="63817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1970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74638"/>
            <a:ext cx="79009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Солженицын вернулся на Родину 27 мая 1994 года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060575"/>
            <a:ext cx="4330700" cy="2881313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00438"/>
            <a:ext cx="38004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00188" y="5072063"/>
            <a:ext cx="3357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Встреча писателя.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Хабаровск и Новосибирск</a:t>
            </a:r>
            <a:r>
              <a:rPr lang="ru-RU" b="1" dirty="0">
                <a:solidFill>
                  <a:srgbClr val="990033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3"/>
            <a:ext cx="900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 мая 1994 Александр Солженицын возвращается в Россию. Проехав страну от Дальнего Востока до Москвы, он активно включается в общественную жизнь.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По-прежнему не допуская возможности сотрудничества с коммунистами, Солженицын решительно осуждает реформы президента Б. Н. Ельцина, постоянно критикует власть.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сентябре 1995 был прекращен цикл телепередач Солженицына на канале ОРТ.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возвращении писатель работает над книгой «Угодило зернышко промеж двух жерновов. Очерки изгнания». Рассказы и лирические миниатюры («Крохотки»), опубликованные Солженицыным в «Новом мире» (1995-97), свидетельствуют о неувядаемой мощи его дара.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4248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714500"/>
            <a:ext cx="157321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071563" y="476250"/>
            <a:ext cx="8072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Ссылка. Матренин двор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214438" y="4941888"/>
            <a:ext cx="321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Мальцево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Владимирской области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929313" y="5013325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Матрена Васильевна Захарова у своего дома. 1956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01624" y="1371600"/>
            <a:ext cx="4984755" cy="468153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ru-RU" sz="2800" b="1" i="1" dirty="0" smtClean="0">
              <a:solidFill>
                <a:srgbClr val="006699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660033"/>
                </a:solidFill>
              </a:rPr>
              <a:t>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такие прирожденные ангелы, они как будто невесомы, они скользят как бы поверх этой жижи (насилия, лжи, мифов о счастье и законности ), нисколько в ней не утопая”.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 И. Солженицын</a:t>
            </a:r>
          </a:p>
        </p:txBody>
      </p:sp>
      <p:pic>
        <p:nvPicPr>
          <p:cNvPr id="1026" name="Picture 2" descr="H:\Солженицын\15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1571625"/>
            <a:ext cx="3087688" cy="46815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857250" y="1071563"/>
            <a:ext cx="4071938" cy="5054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«Матренин двор» написан в 1959 году. Это рассказ Солженицына о той ситуации, в которой он оказался, вернувшись из лагеря. Ему «хотелось затесаться и затеряться в самой нутряной России», найти «тихий уголок России подальше от железных дорог».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E8DD60-8699-46E9-8340-61185B1FEB0C}" type="datetime1">
              <a:rPr lang="ru-RU" smtClean="0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6041-3A83-4726-8D88-37A75C3A9C1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Picture 5" descr="DSC031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857250"/>
            <a:ext cx="3214687" cy="4525963"/>
          </a:xfrm>
          <a:noFill/>
          <a:ln>
            <a:solidFill>
              <a:schemeClr val="folHlink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642938"/>
            <a:ext cx="3714750" cy="56435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b="1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реабилитации в 1957 году Солженицын жил в деревне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Мальцево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Курловского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 Владимирской области у крестьянки Матрены Васильевны Захаровой. Бывший лагерник мог наняться только на тяжелые работы, он же хотел учительствовать.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9DE054-6F46-49BA-A325-8586290DE6AF}" type="datetime1">
              <a:rPr lang="ru-RU" smtClean="0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D4637-5034-466C-AE4E-7304319A4D3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413" name="Picture 6" descr="облик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785813"/>
            <a:ext cx="2786062" cy="35004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3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500042"/>
            <a:ext cx="3214687" cy="4525963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6182" y="1571612"/>
            <a:ext cx="5656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традиционна для русской литературы-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удьба русской женщины-крестьянки.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3039596"/>
            <a:ext cx="4041648" cy="253254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и кем «стоит село, город… вся земля наша»?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786314" y="3071810"/>
            <a:ext cx="4038600" cy="324363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рассказ называется «Матренин двор»? Какой смысл здесь имеет слово «двор»?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  <a:p>
            <a:pPr algn="ctr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рассказ называется «Матренин двор»? Какой смысл здесь имеет слово «двор»?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Матренин мир – особый мир праведника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 духовности, добра, милосердия.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ravoslavie.ru/sas/image/102708/270869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299258" cy="24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7" y="214290"/>
            <a:ext cx="55006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«Почему судьба старой крестьянки, рассказанная на немногих страницах, представляет для нас такой большой интерес?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 женщина неначитанная, малограмотная, простая труженица.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И, однако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 душевный мир наделен таким качеством, что мы с ней беседуем, как с Анной Карениной».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s://im0-tub-ru.yandex.net/i?id=62dff10e64dd775692ca69161569783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72074"/>
            <a:ext cx="2207999" cy="16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5262562" cy="1646238"/>
          </a:xfrm>
        </p:spPr>
        <p:txBody>
          <a:bodyPr/>
          <a:lstStyle/>
          <a:p>
            <a:pPr marL="530225" indent="0">
              <a:buFont typeface="Arial" pitchFamily="34" charset="0"/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ЕСТЬ ЛИ В РАССКАЗЕ ПОРТРЕТ ГЕРОИНИ? КАКИЕ ДЕТАЛИ ВЫДЕЛЯЕТ АВТОР?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22313" y="214290"/>
            <a:ext cx="7772400" cy="857256"/>
          </a:xfrm>
        </p:spPr>
        <p:txBody>
          <a:bodyPr anchor="b">
            <a:normAutofit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500313"/>
            <a:ext cx="32051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2643182"/>
            <a:ext cx="51847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Georgia" pitchFamily="18" charset="0"/>
              </a:rPr>
              <a:t>Матрена наделена неброской внешностью. Автору важно изобразить не столько внешнюю красоту  простой русской крестьянки, сколько внутренний свет, струящийся из её глаз, и тем яснее подчеркнуть свою мысль: «У тех людей всегда лица хороши, кто в ладах со своей совестью».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1187450" y="1000108"/>
            <a:ext cx="3219450" cy="205900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КАКИМ МЫ ВИДИМ БЫТ МАТРЕНЫ?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22313" y="1"/>
            <a:ext cx="7772400" cy="928670"/>
          </a:xfrm>
        </p:spPr>
        <p:txBody>
          <a:bodyPr anchor="b">
            <a:normAutofit fontScale="90000"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</a:p>
        </p:txBody>
      </p:sp>
      <p:pic>
        <p:nvPicPr>
          <p:cNvPr id="4" name="Рисунок 3" descr="DSC02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781300"/>
            <a:ext cx="2389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27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341438"/>
            <a:ext cx="20716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2357430"/>
            <a:ext cx="44640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Georgia" pitchFamily="18" charset="0"/>
              </a:rPr>
              <a:t>Все её «богатство» – фикусы, колченогая кошка, коза, мыши и тараканы</a:t>
            </a:r>
            <a:r>
              <a:rPr lang="ru-RU" sz="2000" b="1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Весь окружающий мир Матрены в её темноватой избе с большой русской печью – это продолжение её самой, частичка её жизни</a:t>
            </a:r>
            <a:r>
              <a:rPr lang="ru-RU" sz="2000" b="1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Все здесь естественно и органично: любимые фикусы «заполонили одиночество хозяйки безмолвной, но живой толпой».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5148263" y="1000109"/>
            <a:ext cx="3641725" cy="118588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КАКОВО ПРОШЛОЕ ГЕРОИНИ?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088" y="142853"/>
            <a:ext cx="7772400" cy="714380"/>
          </a:xfrm>
        </p:spPr>
        <p:txBody>
          <a:bodyPr anchor="b">
            <a:normAutofit fontScale="90000"/>
          </a:bodyPr>
          <a:lstStyle/>
          <a:p>
            <a:r>
              <a:rPr lang="ru-RU" sz="49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«Матренин двор»</a:t>
            </a:r>
          </a:p>
        </p:txBody>
      </p:sp>
      <p:pic>
        <p:nvPicPr>
          <p:cNvPr id="4" name="Рисунок 3" descr="DSC027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4143375" cy="321468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1714488"/>
            <a:ext cx="4321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Georgia" pitchFamily="18" charset="0"/>
              </a:rPr>
              <a:t>Нелегок жизненный путь героини. Много горя и несправедливости пришлось ей хлебнуть на своем веку: разбитая любовь, смерть шестерых детей, потеря мужа на войне, адский труд в деревне, тяжелая немочь-болезнь, горькая обида на колхоз, который выжал из неё все силы, а затем списал за ненадобностью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u="sng" dirty="0">
                <a:latin typeface="Georgia" pitchFamily="18" charset="0"/>
              </a:rPr>
              <a:t>В судьбе одной Матрены сконцентрирована трагедия деревенской русской женщины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2051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68" y="857232"/>
            <a:ext cx="604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значение в раскрытии характера героини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меет ее рассказ о любви?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1428736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Можно ли считать, что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Фаддей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олицетворяет злое начало в рассказе?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rtseven.ru/_gallery_img/7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327680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Один день из жизни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Матрёны Васильевны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mtClean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476375" y="3068638"/>
            <a:ext cx="6119813" cy="17287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Смысл повседневного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существования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0" y="2708275"/>
            <a:ext cx="3059113" cy="15859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Тихо, вежливо,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стараясь не шуметь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хлопотать утром по дому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684213" y="4076700"/>
            <a:ext cx="3311525" cy="19446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Бескорыстно помогать всем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(родственникам, соседям, колхозу)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3708400" y="4437063"/>
            <a:ext cx="3959225" cy="1944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Кормить козьих пастухов,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выкладываясь перед другими хозяйками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вгоняя себя в большой расход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867400" y="3500438"/>
            <a:ext cx="3276600" cy="15843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Запасаться на зиму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топливом,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постоянно рискуя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попасть под суд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4716463" y="2133600"/>
            <a:ext cx="3887787" cy="15843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Кланяясь лесным кустам,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возвращаться домой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просветлённой,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доброй улыбкой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042988" y="1700213"/>
            <a:ext cx="4392612" cy="15843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Лишь бы не запоздниться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(вставать в четыре-пять утра)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5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5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5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6408737" cy="83502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КАКОВО ОТНОШЕНИЕ К МАТРЕНЕ ОКРУЖАЮЩИХ?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22313" y="533400"/>
            <a:ext cx="7772400" cy="879475"/>
          </a:xfrm>
        </p:spPr>
        <p:txBody>
          <a:bodyPr anchor="b"/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2857496"/>
            <a:ext cx="86074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Герои рассказа распадаются на две неравные части: Матрена и понимающий и любящий её автор-повествователь и те, кто пользуется Матреной, её родня.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Граница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 ними обозначается в том, что главное в сознании и поведении каждого из них – интерес к общей жизни, желание участвовать в ней, открытое искреннее отношение к людям или сосредоточенность только на собственных интересах, собственном доме, собственном богатстве.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191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Символический смысл рассказа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«Матренин двор»?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2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00372"/>
            <a:ext cx="2389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-t-o-l.com/wp-content/uploads/2017/08/1-matrenin-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28604"/>
            <a:ext cx="4714908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w.vakhtangov.ru/slir/w500-h169/upload/news/%D0%9C%D0%90%D0%A2%D0%A0%D0%95%D0%9D%D0%98%D0%9D%20%D0%94%D0%92%D0%9E%D0%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762500" cy="1609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571480"/>
            <a:ext cx="44451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Образы-символы</a:t>
            </a:r>
            <a:r>
              <a:rPr lang="ru-RU" sz="3200" dirty="0" smtClean="0"/>
              <a:t>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-дом, двор Матрены (уподобление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России)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-природа(метель, сугробы, оттепель, сырые туманы, ручьи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-исчезновение котелка со святой водой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-гибель Матрены вместе с горницей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-железная дорога(символ враждебного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рестьянской жизни мира)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142984"/>
            <a:ext cx="5072066" cy="111399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Основополагающий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43372" y="1357298"/>
            <a:ext cx="5000628" cy="417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ем и кем «стоит село, город… вся земля наша»?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143117"/>
            <a:ext cx="4038600" cy="4000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Tx/>
              <a:buNone/>
            </a:pPr>
            <a:r>
              <a:rPr lang="ru-RU" sz="1600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Матрена Васильевна - человек, живущий по заповедям Христа, сумевший сохранить чистоту, святость души в самых драматических обстоятельствах русской истории ХХ века.</a:t>
            </a:r>
          </a:p>
          <a:p>
            <a:pPr marL="0" indent="0" algn="just">
              <a:buFontTx/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«Все мы жили рядом с  ней и не поняли, что есть она тот самый праведник, без которого, по пословице, не стоит село.</a:t>
            </a:r>
          </a:p>
          <a:p>
            <a:pPr marL="0" indent="0" algn="just"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 город.</a:t>
            </a:r>
          </a:p>
          <a:p>
            <a:pPr marL="0" indent="0" algn="just"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 вся земля наша».</a:t>
            </a:r>
          </a:p>
          <a:p>
            <a:pPr marL="0" indent="0" algn="just">
              <a:buNone/>
            </a:pPr>
            <a:endParaRPr lang="ru-RU" sz="20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«Матренин двор»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g.labirint.ru/images/comments_pic/1022/05labn5171275400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285945" cy="49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/>
          <p:cNvSpPr>
            <a:spLocks noChangeArrowheads="1"/>
          </p:cNvSpPr>
          <p:nvPr/>
        </p:nvSpPr>
        <p:spPr bwMode="auto">
          <a:xfrm>
            <a:off x="0" y="3068638"/>
            <a:ext cx="63007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чувствовал свою неразрывную связь  с народом, был требователен к себе как к художник, всегда боролся с насилием, злом и несправедливостью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«…писатель может многое в своем народе- и должен. Однажды взявшись за слово, уже потом никогда не уклониться: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писатель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посторонний судья своим соотечественникам и современникам, он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совиновник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 всем зле, совершенном у него на родине или его народом»</a:t>
            </a:r>
          </a:p>
        </p:txBody>
      </p:sp>
      <p:pic>
        <p:nvPicPr>
          <p:cNvPr id="4099" name="Picture 2" descr="\\Server\Примеры УМП\методматериалы\Анимация\книги\книга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786313"/>
            <a:ext cx="242887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494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Александр Исаевич Солженицын-</a:t>
            </a:r>
          </a:p>
          <a:p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человек, мыслитель, писатель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 flipH="1">
            <a:off x="428596" y="1125538"/>
            <a:ext cx="53626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 сформулировал  свое жизненное кредо сам :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«Смысл земного существования – не в благоденствии, а в развитии души</a:t>
            </a:r>
            <a:r>
              <a:rPr lang="ru-RU" sz="2800" b="1" u="sng" dirty="0">
                <a:latin typeface="Calibri" pitchFamily="34" charset="0"/>
              </a:rPr>
              <a:t>».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85813"/>
            <a:ext cx="2505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1214438" y="1"/>
            <a:ext cx="7243762" cy="1500188"/>
          </a:xfrm>
        </p:spPr>
        <p:txBody>
          <a:bodyPr/>
          <a:lstStyle/>
          <a:p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1428736"/>
            <a:ext cx="5643602" cy="442913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и судьба Матрёны Васильевны Захаровой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настоящим уроком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жизни, уроком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добра, совести и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человечности.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бы каждый из нас смог услышать её тихий голос, напоминающий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человек, самое великое творение божье, и</a:t>
            </a: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в душе твоей. Помни это».</a:t>
            </a: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http://900igr.net/up/datas/206135/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001717" cy="241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3857620" y="214290"/>
            <a:ext cx="47863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была поистине могучая фигура. И в литературе, и в общественной жизни это была одна из самых могучих фигур за всю историю России.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Сейчас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когда его не стало, это понимается в особенности. Один человек бросил вызов огромной системе — и победил. Ни у кого, будь то самые знаменитые личности в искусстве, науке и политике, не было столь огромной прижизненной славы, популярности, как у Александра Исаевича.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В эти дни должен скорбно ахнуть весь мир 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стало великого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нравственника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справедливца,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таланта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Валентин Распутин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122" name="Picture 2" descr="http://clib.yar.ru/wp-content/uploads/2016/12/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2252448" cy="3564000"/>
          </a:xfrm>
          <a:prstGeom prst="rect">
            <a:avLst/>
          </a:prstGeom>
          <a:noFill/>
        </p:spPr>
      </p:pic>
      <p:pic>
        <p:nvPicPr>
          <p:cNvPr id="5124" name="Picture 4" descr="http://bigslide.ru/images/12/11773/960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503999" cy="262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 февраля 1945 Александра Солженицына арестовали за резкие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антисталинские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высказывания в письмах к другу детства Н.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Виткевичу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содержался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Лубянской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Бутырской тюрьмах (в Москве);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 июля осужден на 8 лет исправительно-трудовых лагерей (по статье 58, п. 10 и 11). Впечатления от лагеря в Новом Иерусалиме, затем от работы заключенных в Москве (строительство дома у Калужской заставы) легли в основу пьесы «Республика труда» (первоначальное название «Олень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шалашовка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1954).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июне 1947 переведен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Марфинскую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«шарашку», позднее описанную в романе «В круге первом».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1950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экибастузском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лагере (опыт «общих работ» воссоздан в рассказе «Один день Ивана Денисовича»); здесь он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заболел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раком (опухоль удалили в феврале 1952)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5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февраля 1953 Александр Солженицын находился на «вечном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ссыльнопоселении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в ауле Кок-Терек (Джамбульская область, Казахстан).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Дважды лечился в Ташкенте от рака; в день выписки из больницы была задумана повесть о страшном недуге — будущий «Раковый корпус».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феврале 1956 был реабилитирован решением Верховного Суда СССР, что сделало возможным возвращение в Россию: он учительствовал в рязанской деревне, живя у героини будущего рассказа «Матренин двор».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1957 Солженицын жил в Рязани, преподавал в школе. Все это время шла работа над романом «В круге первом», созревает замысел «Архипелага ГУЛАГ».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32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«Один день...» был выдвинут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Ленинскую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премию, однако сказывается энергичное противодействие защитников коммунизма, верно понявших, что имеют дело с настоящим противником системы, —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премии Александр Солженицын не получает, исподволь начинается кампания клеветы.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Борьба с писателем нарастает после падения Хрущева: в сентябре 1965 КГБ захватывает архив Солженицына; перекрываются возможности публикаций, напечатать удается лишь рассказ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Захар-Калита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(«Новый мир», 1966, № 1); триумфальное обсуждение «Ракового корпуса» в секции прозы Московского отделения Союза писателей не приносит главного результата — повесть по-прежнему под запретом. В мае 1967 Солженицын в Открытом письме делегатам Четвертого съезда писателей требует отмены цензуры. Работа над «Архипелагом...» (закончен в 1968) и книгой о революции перемежается борьбой с писательским руководством, поиском контактов с Западом (в 1968 «В круге первом» и «Раковый корпус» опубликованы за границей). В ноябре 1969 Солженицына исключили из Союза писателей.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4638"/>
            <a:ext cx="7829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1970 год. Нобелевская премия: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Неслыханная травля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143125"/>
            <a:ext cx="4248150" cy="3489325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214563"/>
            <a:ext cx="20764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15000" y="5507038"/>
            <a:ext cx="328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1974 год. Кампания против Солженицына в советской прессе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Присуждение Нобелевской премии по литературе (1970) и издание первой редакции «Августа Четырнадцатого» (1971) возбуждает новую волну преследований и клеветы. В сентябре 1973 КГБ захватывает тайник с рукописью «Архипелага...», после чего Александр Исаевич дает сигнал о его публикации в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ИМКА-Пресс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(Париж); первый том выходит в свет в конце декабря.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12-13 февраля 1974 Солженицын был арестован, лишен гражданства и выслан в ФРГ.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Публикация трехтомного художественно-документального исследования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«Архипелаг ГУЛАГ»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произвела на российского и мирового читателя не меньшее впечатление, чем «Один день...».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Книга не только представляла подробнейшую историю уничтожения народов России, не только свидетельствовала о человеконенавистничестве как всегдашней сути и цели коммунистического режима, но и утверждала христианские идеалы свободы и милосердия, одаривала опытом противостояния злу, сохранения души в царстве «колючей проволоки».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16113"/>
            <a:ext cx="32400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207645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042988" y="692150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990033"/>
                </a:solidFill>
              </a:rPr>
              <a:t>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Великий русский писатель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932363" y="5734050"/>
            <a:ext cx="3671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Книги, перевернувшие общественное сознание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1673</Words>
  <PresentationFormat>Экран (4:3)</PresentationFormat>
  <Paragraphs>133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1970 год. Нобелевская премия: Неслыханная травля</vt:lpstr>
      <vt:lpstr>Слайд 8</vt:lpstr>
      <vt:lpstr>Слайд 9</vt:lpstr>
      <vt:lpstr>1965-1973 «Архипелаг ГУЛаг»:  «Опыт художественного исследования»  государственной системы уничтожения людей в СССР</vt:lpstr>
      <vt:lpstr>Солженицын вернулся на Родину 27 мая 1994 года</vt:lpstr>
      <vt:lpstr>Слайд 12</vt:lpstr>
      <vt:lpstr>Слайд 13</vt:lpstr>
      <vt:lpstr>«Матренин двор»</vt:lpstr>
      <vt:lpstr>Слайд 15</vt:lpstr>
      <vt:lpstr>Слайд 16</vt:lpstr>
      <vt:lpstr>Слайд 17</vt:lpstr>
      <vt:lpstr>«Матренин двор»</vt:lpstr>
      <vt:lpstr>«Матренин двор»</vt:lpstr>
      <vt:lpstr>«Матренин двор»</vt:lpstr>
      <vt:lpstr>«Матренин двор»</vt:lpstr>
      <vt:lpstr>«Матренин двор»</vt:lpstr>
      <vt:lpstr>Слайд 23</vt:lpstr>
      <vt:lpstr>Слайд 24</vt:lpstr>
      <vt:lpstr>Один день из жизни Матрёны Васильевны</vt:lpstr>
      <vt:lpstr>«Матренин двор»</vt:lpstr>
      <vt:lpstr>Слайд 27</vt:lpstr>
      <vt:lpstr>Слайд 28</vt:lpstr>
      <vt:lpstr>«Матренин двор»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Александра Исаевича Солженицына</dc:title>
  <dc:creator>Лия</dc:creator>
  <cp:lastModifiedBy>Пользователь Windows</cp:lastModifiedBy>
  <cp:revision>31</cp:revision>
  <dcterms:created xsi:type="dcterms:W3CDTF">2015-05-08T18:30:01Z</dcterms:created>
  <dcterms:modified xsi:type="dcterms:W3CDTF">2018-05-02T11:27:55Z</dcterms:modified>
</cp:coreProperties>
</file>