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6" r:id="rId4"/>
    <p:sldId id="281" r:id="rId5"/>
    <p:sldId id="282" r:id="rId6"/>
    <p:sldId id="280" r:id="rId7"/>
    <p:sldId id="283" r:id="rId8"/>
    <p:sldId id="279" r:id="rId9"/>
    <p:sldId id="284" r:id="rId10"/>
    <p:sldId id="26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C495-C14D-4C37-AD53-6F198574664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1699-3A26-4C9D-87C7-D699F5BC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E9D1-6D19-462A-9FD5-DED6E1C60E6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0699-53B7-4DDF-A343-E88AA885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AD1C-8B47-44B5-8B08-74DCEF7D433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7E1B-E151-4E65-B79C-950269181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091E-E33E-490C-AA30-54B590FB4DE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1447-DAB6-4A60-9717-68C19FDCB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00A3-A83D-4BFE-928E-EA36DFAC2BB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FA54-0CF1-4841-918B-9768AA075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64CC-8537-4FDC-B2A0-155E5F4A306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C94D-A595-44B7-864E-2706EA0D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CB91-876C-4213-990A-14D8D61BDAC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8520-F2A2-4567-9278-FFDCEE8F7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C82F-B09E-4B95-B480-C1A5FD73D97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0F07-FFFC-4F40-9055-F5A2D84B0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B37B-074B-4757-956B-1479E2F347F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8AB1-5948-4AFD-B019-D36561CC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0966-AB6E-4C06-85B4-7B45E63B3A9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6DA2-84D9-4434-9956-9D5360281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7D5A-774A-46B1-80A9-9D865C4648F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6A58-BEE9-476F-89E0-FFA7B286A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FECDB-C104-48F8-BADF-67AA0A1EEB7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211E9A-C6E9-4B48-BAF9-08B9E80B3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-96838"/>
            <a:ext cx="5643563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dirty="0">
                <a:latin typeface="Calibri" pitchFamily="34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lang="ru-RU" sz="900" dirty="0"/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smtClean="0">
                <a:latin typeface="Calibri" pitchFamily="34" charset="0"/>
                <a:cs typeface="Times New Roman" pitchFamily="18" charset="0"/>
              </a:rPr>
              <a:t>04.2020г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. </a:t>
            </a:r>
            <a:endParaRPr lang="ru-RU" sz="900"/>
          </a:p>
          <a:p>
            <a:pPr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 Профессия </a:t>
            </a:r>
            <a:r>
              <a:rPr lang="ru-RU" sz="1100" u="sng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u="sng" dirty="0">
                <a:latin typeface="Calibri" pitchFamily="34" charset="0"/>
                <a:cs typeface="Times New Roman" pitchFamily="18" charset="0"/>
              </a:rPr>
              <a:t>Тракторист машинист сельскохозяйственного производства</a:t>
            </a:r>
            <a:endParaRPr lang="ru-RU" sz="1400" dirty="0"/>
          </a:p>
          <a:p>
            <a:pPr eaLnBrk="0" hangingPunct="0"/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группа № 2-2 БФ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Calibri" pitchFamily="34" charset="0"/>
              </a:rPr>
              <a:t>Физика атома</a:t>
            </a:r>
            <a:r>
              <a:rPr lang="ru-RU" sz="2800" b="1" dirty="0">
                <a:latin typeface="Calibri" pitchFamily="34" charset="0"/>
              </a:rPr>
              <a:t>.</a:t>
            </a:r>
            <a:r>
              <a:rPr lang="ru-RU" sz="2800" dirty="0">
                <a:latin typeface="Calibri" pitchFamily="34" charset="0"/>
              </a:rPr>
              <a:t>  Ядерная модель. ( урок поданной теме №</a:t>
            </a:r>
            <a:r>
              <a:rPr lang="ru-RU" sz="2800" dirty="0"/>
              <a:t>3</a:t>
            </a:r>
            <a:r>
              <a:rPr lang="ru-RU" sz="2800" dirty="0">
                <a:latin typeface="Calibri" pitchFamily="34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28813"/>
            <a:ext cx="73580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50" y="5143500"/>
            <a:ext cx="4711700" cy="400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Постулаты Бора. Модель атома водорода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C:\Documents and Settings\Admin\Рабочий стол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71437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857500" y="28575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Домашнее задание </a:t>
            </a:r>
            <a:endParaRPr lang="ru-RU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38" y="857250"/>
            <a:ext cx="6500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Прочитать данную тему Физика В.Ф Дмитриева год издания 2014 стр.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383-387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Viber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89029520758</a:t>
            </a:r>
          </a:p>
          <a:p>
            <a:pPr marL="342900" indent="-342900">
              <a:buFontTx/>
              <a:buAutoNum type="arabicPeriod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Самостоятельная работа Квантовые генераторы  стр 390-392 составить презентацию</a:t>
            </a:r>
            <a:endParaRPr lang="ru-RU">
              <a:latin typeface="Calibri" pitchFamily="34" charset="0"/>
            </a:endParaRPr>
          </a:p>
          <a:p>
            <a:pPr marL="342900" indent="-342900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8286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786438"/>
            <a:ext cx="2286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4500563" cy="9239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Одно из основных достижений Бора – его квантовая  теория атома</a:t>
            </a:r>
            <a:r>
              <a:rPr lang="ru-RU">
                <a:latin typeface="Calibri" pitchFamily="34" charset="0"/>
              </a:rPr>
              <a:t>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3" y="642938"/>
            <a:ext cx="4214812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 основе его теории лежат следующие постулаты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29125" y="1643063"/>
            <a:ext cx="4429125" cy="20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Существуют особые, стационарные состояния атома, находясь в которых атом не излучает энергию, при этом электроны в атоме движутся с ускорением. Каждому стационарному состоянию соответствует определённая энергия Е</a:t>
            </a:r>
            <a:r>
              <a:rPr lang="ru-RU" b="1" i="1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3786188"/>
            <a:ext cx="4286250" cy="2554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Излучение света происходит при переходе атома из стационарного состояния с большей энергией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стационарное состояние с меньшей энергией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Энергия излучённого фотона равна разности энергий стационарных состояний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Рисунок 5" descr="IMG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875" y="285750"/>
            <a:ext cx="5357813" cy="3478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 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Отсюда частоту излучения можно выразить так: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 (E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E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)/h = 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/h – E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/h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Согласно теории Бора энергия электрона в атоме водорода, находящегося на n-м энергетическом уровне, равна: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 – (k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 / 2ћ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 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масса электрона, </a:t>
            </a:r>
            <a:r>
              <a:rPr lang="ru-RU" sz="2000" b="1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его скорость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r 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радиус круговой орбиты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ћ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постоянная Планка, 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целое число, 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 = 9 ·10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Н·м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/ Кл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85750" y="0"/>
            <a:ext cx="2928938" cy="17541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Поглощении света атом переходит из стационарного состояния с меньшей энергией в стационарное состояние с большей энергией </a:t>
            </a:r>
          </a:p>
        </p:txBody>
      </p:sp>
      <p:pic>
        <p:nvPicPr>
          <p:cNvPr id="17412" name="Рисунок 4" descr="IMG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30003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071938"/>
            <a:ext cx="5572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86423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85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" y="357188"/>
            <a:ext cx="5715000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Бор рассматривал простейшие круговые орбиты:</a:t>
            </a:r>
            <a:endParaRPr lang="ru-RU" sz="2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071563" y="1500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Радиусы орбит меняются дискретно числам n.</a:t>
            </a:r>
            <a:endParaRPr lang="ru-RU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Наименьшая орбита: r</a:t>
            </a:r>
            <a:r>
              <a:rPr lang="ru-RU" sz="1200" baseline="-30000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1</a:t>
            </a:r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 = 5 · 10</a:t>
            </a:r>
            <a:r>
              <a:rPr lang="ru-RU" sz="1200" baseline="30000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–9</a:t>
            </a:r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 см.</a:t>
            </a:r>
          </a:p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Это и есть радиус  атома. Теория Бора даёт для него правильное значение</a:t>
            </a:r>
            <a:r>
              <a:rPr lang="ru-RU" sz="1200">
                <a:solidFill>
                  <a:srgbClr val="FF0000"/>
                </a:solidFill>
              </a:rPr>
              <a:t> 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571625" y="3643313"/>
            <a:ext cx="65008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ru-RU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квантования орбит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71500"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стационарном состоянии атома электрон, двигаясь по круговой орбите, должен иметь дискретные, квантовые значения момента импульса</a:t>
            </a:r>
          </a:p>
          <a:p>
            <a:pPr indent="571500" eaLnBrk="0" hangingPunct="0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2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indent="571500" eaLnBrk="0" hangingPunct="0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-ой орбиты,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электрона на этой орбите,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 электрона,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целое число – номер орбиты или главное квантовое число,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ћ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постоянная Планка.</a:t>
            </a:r>
          </a:p>
          <a:p>
            <a:pPr indent="571500" eaLnBrk="0" hangingPunct="0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IMG_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63" y="285750"/>
            <a:ext cx="67325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215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71625" y="35718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Трудности теории Бора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143000" y="1357313"/>
            <a:ext cx="5500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Правило квантования Бора применимо не всегда. Представление об определённых орбитах, по которым движется электрон в атоме Бора, оказалось условным. Теория Бора неприменима для многоэлектронных атомов и не объясняет ряд спектральных закономерностей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143125" y="3929063"/>
            <a:ext cx="6786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ru-RU" sz="2000">
                <a:latin typeface="Times New Roman" pitchFamily="18" charset="0"/>
                <a:cs typeface="Times New Roman" pitchFamily="18" charset="0"/>
              </a:rPr>
              <a:t>В 1917 г. А.Эйнштейн предсказал возможность перехода атома с высшего энергетического состояния в низшее под влиянием внешнего воздействия. Такое излучение называется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вынужденным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излучением и лежит в основе работы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лазеров.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071563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318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2020-04-06T07:37:07Z</dcterms:modified>
</cp:coreProperties>
</file>