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7" r:id="rId4"/>
    <p:sldId id="268" r:id="rId5"/>
    <p:sldId id="265" r:id="rId6"/>
    <p:sldId id="264" r:id="rId7"/>
    <p:sldId id="262" r:id="rId8"/>
    <p:sldId id="269" r:id="rId9"/>
    <p:sldId id="260" r:id="rId10"/>
    <p:sldId id="257" r:id="rId11"/>
    <p:sldId id="270" r:id="rId12"/>
    <p:sldId id="271" r:id="rId13"/>
    <p:sldId id="261" r:id="rId14"/>
    <p:sldId id="25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img0.liveinternet.ru/images/attach/c/1/49/776/49776996_albert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1/49/776/49776996_albert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5643570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Преподаватель учебной дисциплины Физика Лелаус Е.Ф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 26.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03.2020г.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Профессия </a:t>
            </a:r>
            <a:r>
              <a:rPr kumimoji="0" lang="ru-RU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35.01.13 Тракторист-машинист сельскохозяйственного производства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 № 2-2 БФ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Тема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>Физика атома</a:t>
            </a:r>
            <a:r>
              <a:rPr lang="ru-RU" sz="2800" b="1" dirty="0" smtClean="0"/>
              <a:t>.</a:t>
            </a:r>
            <a:r>
              <a:rPr lang="ru-RU" sz="2800" dirty="0" smtClean="0"/>
              <a:t>  Ядерная модель</a:t>
            </a:r>
            <a:r>
              <a:rPr lang="ru-RU" sz="2800" dirty="0" smtClean="0"/>
              <a:t>. </a:t>
            </a:r>
            <a:r>
              <a:rPr lang="ru-RU" sz="2800" dirty="0" smtClean="0"/>
              <a:t>( урок поданной теме №1)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778"/>
            <a:ext cx="735811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C:\Users\пользователь\Desktop\61540-Girl_shaking_science_experimen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42"/>
            <a:ext cx="18351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Картинка 3 из 3789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0"/>
            <a:ext cx="20574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img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7215238" cy="481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7643866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Резерфорд создал планетарную модель атома, электроны обращаются вокруг ядра, подобно тому как планеты обращаются вокруг Солнца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352425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5984" y="5143512"/>
            <a:ext cx="6858016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была первая ядерная реакция, проведённая человеком. Превращение одних атомных ядер в другие при взаимодействии их с элементарными частицами или друг с другом называют ядерной реакцией.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img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7715272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3524250"/>
            <a:ext cx="3071834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img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0567" y="142852"/>
            <a:ext cx="708343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2425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img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66"/>
            <a:ext cx="714380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img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0112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2500306"/>
            <a:ext cx="5357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Кто</a:t>
            </a:r>
            <a:r>
              <a:rPr lang="ru-RU" dirty="0" smtClean="0"/>
              <a:t> впервые высказанную</a:t>
            </a:r>
            <a:r>
              <a:rPr lang="ru-RU" dirty="0" smtClean="0"/>
              <a:t> </a:t>
            </a:r>
            <a:r>
              <a:rPr lang="ru-RU" dirty="0" smtClean="0"/>
              <a:t>м</a:t>
            </a:r>
            <a:r>
              <a:rPr lang="ru-RU" dirty="0" smtClean="0"/>
              <a:t>ысль </a:t>
            </a:r>
            <a:r>
              <a:rPr lang="ru-RU" dirty="0" smtClean="0"/>
              <a:t>об электронном строении </a:t>
            </a:r>
            <a:r>
              <a:rPr lang="ru-RU" dirty="0" smtClean="0"/>
              <a:t>атома?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285728"/>
            <a:ext cx="2159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Домашнее задание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2000240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Контрольные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вопросы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3929066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ea typeface="Times New Roman" pitchFamily="18" charset="0"/>
              </a:rPr>
              <a:t>3. Что должна объяснить модель атома? 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3357562"/>
            <a:ext cx="378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Кто создал </a:t>
            </a:r>
            <a:r>
              <a:rPr lang="ru-RU" dirty="0" smtClean="0"/>
              <a:t>электронную </a:t>
            </a:r>
            <a:r>
              <a:rPr lang="ru-RU" dirty="0" smtClean="0"/>
              <a:t>теорию?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45005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4.Какие </a:t>
            </a:r>
            <a:r>
              <a:rPr lang="ru-RU" dirty="0" smtClean="0"/>
              <a:t>модели  атома  были предложены Дж. Томсоном  и Э Резерфордом.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357290" y="1000108"/>
            <a:ext cx="650085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Прочитать данную тему Физика В.Ф Дмитриева год издания 2014 стр.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383-387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Просмотреть презентацию. Составить конспект.  Ответы прислать по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Viber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89029520758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285860"/>
            <a:ext cx="8286808" cy="42473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1.Отдельная порция электромагнитной энергии, испускаемая атомом,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называется</a:t>
            </a:r>
          </a:p>
          <a:p>
            <a:r>
              <a:rPr lang="ru-RU" dirty="0" smtClean="0"/>
              <a:t>а) джоулем; б) электрон-вольт; в) электроном; г) квантом; </a:t>
            </a:r>
            <a:r>
              <a:rPr lang="ru-RU" dirty="0" err="1" smtClean="0"/>
              <a:t>д</a:t>
            </a:r>
            <a:r>
              <a:rPr lang="ru-RU" dirty="0" smtClean="0"/>
              <a:t>) ваттом.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2.Коэффициентом пропорциональности во второй из простых «великих»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формул называется постоянной</a:t>
            </a:r>
          </a:p>
          <a:p>
            <a:r>
              <a:rPr lang="ru-RU" dirty="0" smtClean="0"/>
              <a:t>а) Фарадея; б) Авогадро; в) Планка; г) Больцмана; </a:t>
            </a:r>
            <a:r>
              <a:rPr lang="ru-RU" dirty="0" err="1" smtClean="0"/>
              <a:t>д</a:t>
            </a:r>
            <a:r>
              <a:rPr lang="ru-RU" dirty="0" smtClean="0"/>
              <a:t>) Эйнштейна.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3.Явление вырывания электронов из вещества под действием света называют</a:t>
            </a:r>
          </a:p>
          <a:p>
            <a:r>
              <a:rPr lang="ru-RU" dirty="0" smtClean="0"/>
              <a:t>а) фотосинтезом; б) ударная ионизацией; в) фотоэффектом;</a:t>
            </a:r>
          </a:p>
          <a:p>
            <a:r>
              <a:rPr lang="ru-RU" dirty="0" smtClean="0"/>
              <a:t>г) электризацией; </a:t>
            </a:r>
            <a:r>
              <a:rPr lang="ru-RU" dirty="0" err="1" smtClean="0"/>
              <a:t>д</a:t>
            </a:r>
            <a:r>
              <a:rPr lang="ru-RU" dirty="0" smtClean="0"/>
              <a:t>) квантованием.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4.Максимальная кинетическая энергия фотоэлектронов ...</a:t>
            </a:r>
          </a:p>
          <a:p>
            <a:r>
              <a:rPr lang="ru-RU" dirty="0" smtClean="0"/>
              <a:t>а) линейно возрастает с увеличением длины волны и мощности излучения;</a:t>
            </a:r>
          </a:p>
          <a:p>
            <a:r>
              <a:rPr lang="ru-RU" dirty="0" smtClean="0"/>
              <a:t>б) линейно возрастает с частотой света и не зависит от его интенсивности;</a:t>
            </a:r>
          </a:p>
          <a:p>
            <a:r>
              <a:rPr lang="ru-RU" dirty="0" smtClean="0"/>
              <a:t>в) линейно взрастает с частотой света и его интенсивностью;</a:t>
            </a:r>
          </a:p>
          <a:p>
            <a:r>
              <a:rPr lang="ru-RU" dirty="0" smtClean="0"/>
              <a:t>г) линейно убывает с частотой света и не зависит от его интенсивности;</a:t>
            </a:r>
          </a:p>
          <a:p>
            <a:r>
              <a:rPr lang="ru-RU" dirty="0" err="1" smtClean="0"/>
              <a:t>д</a:t>
            </a:r>
            <a:r>
              <a:rPr lang="ru-RU" dirty="0" smtClean="0"/>
              <a:t>) линейно убывает с частотой света и его интенсивностью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21050406">
            <a:off x="1505146" y="516746"/>
            <a:ext cx="382951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Повторение пройденного материала</a:t>
            </a:r>
            <a:endParaRPr lang="ru-RU" dirty="0"/>
          </a:p>
        </p:txBody>
      </p:sp>
      <p:pic>
        <p:nvPicPr>
          <p:cNvPr id="4" name="Picture 4" descr="C:\Users\пользователь\Desktop\61540-Girl_shaking_science_experimen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68800"/>
            <a:ext cx="18351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пользователь\Desktop\physic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5650" y="5005388"/>
            <a:ext cx="203835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пользователь\Desktop\1405802420_professor_atomic_energ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0"/>
            <a:ext cx="1857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4572000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Исторические сведения о возникновении теории строения вещества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714488"/>
            <a:ext cx="67865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Гипотеза о том, что все вещества состоят из большого числа атомов, зародилась свыше двух тысячелетий тому назад. </a:t>
            </a:r>
          </a:p>
          <a:p>
            <a:r>
              <a:rPr lang="ru-RU" dirty="0" smtClean="0"/>
              <a:t>Сторонники атомической теории рассматривали атом как мельчайшую неделимую частицу и считали, что все многообразие мира есть не что иное, как сочетание неизменных частиц - атомов. </a:t>
            </a:r>
          </a:p>
          <a:p>
            <a:r>
              <a:rPr lang="ru-RU" dirty="0" smtClean="0"/>
              <a:t>Конкретные представления о строении атома развивались по мере накопления физикой фактов о свойствах вещества. </a:t>
            </a:r>
          </a:p>
          <a:p>
            <a:r>
              <a:rPr lang="ru-RU" dirty="0" smtClean="0"/>
              <a:t>Открыли электрон, измерили его массу и заряд. </a:t>
            </a:r>
          </a:p>
          <a:p>
            <a:r>
              <a:rPr lang="ru-RU" dirty="0" smtClean="0"/>
              <a:t>Мысль об электронном строении атома, впервые высказанную В. Вебером в 1896 году, развил Л. Лоренц. </a:t>
            </a:r>
          </a:p>
          <a:p>
            <a:r>
              <a:rPr lang="ru-RU" dirty="0" smtClean="0"/>
              <a:t>Именно он создал электронную теорию: электроны входят в состав атома. В начале века в физике бытовали самые разные и часто фантастические представления о строении атома</a:t>
            </a:r>
            <a:endParaRPr lang="ru-RU" dirty="0"/>
          </a:p>
        </p:txBody>
      </p:sp>
      <p:pic>
        <p:nvPicPr>
          <p:cNvPr id="4" name="Рисунок 3" descr="200px-Konrad_Loren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973" y="4143380"/>
            <a:ext cx="2273027" cy="2500330"/>
          </a:xfrm>
          <a:prstGeom prst="rect">
            <a:avLst/>
          </a:prstGeom>
        </p:spPr>
      </p:pic>
      <p:pic>
        <p:nvPicPr>
          <p:cNvPr id="7" name="Picture 11" descr="Картинка 3 из 3789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20574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00298" y="2928934"/>
            <a:ext cx="642942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Открытия конца XIX столетия, указывающие на сложное строение атома: открытие катодных лучей, термоэлектронной эмиссии,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фотоэффекта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явления естественной радиоактивности, линейчатых спектров, периодических свойств химических элемен­тов и создание Д. И. Менделеевым периодической системы эле­ментов.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Необходимость создания модели атома и требования к ней.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71736" y="214290"/>
            <a:ext cx="6286544" cy="25545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Прошло более двадцати столетий, прежде чем были получены экс­периментальные подтверждения идеи атомистического строения вещества. Окончательно эта идея утвердилась в науке во второй половине XIX века благодаря успехам химии и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молекулярно-кинетической теории.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этому времени стало ясно, что атомы вовсе не «неделимы», что они обладают определен­ной внутренней структурой, разгадка которой позволит объяснить периодичность свойств химических элементов, выявленную Дмитрием Ивановичем Менделеевым (1834-1907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60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пользователь\Desktop\1405802420_professor_atomic_energ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929066"/>
            <a:ext cx="2143140" cy="257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85918" y="4714884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Модель атома должна объяснить, почему атом нейтрален, устойчив, излучает и поглощает энергию, химически взаимодейству­ет с другими атомами, почему свойства атомов периодически по­вторяются</a:t>
            </a:r>
            <a:r>
              <a:rPr lang="ru-RU" dirty="0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20" y="0"/>
            <a:ext cx="428628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https://ds04.infourok.ru/uploads/ex/013c/0017f60b-69aff66a/im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44" y="2928910"/>
            <a:ext cx="4429156" cy="392909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4572032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714752"/>
            <a:ext cx="27860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Plazma-Toplar-5299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900115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642918"/>
            <a:ext cx="614366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778" y="1214422"/>
            <a:ext cx="4929222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1500174"/>
            <a:ext cx="350043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1.Атом имеет ядро, размеры которого малы по сравнению с размерами самого атома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428728" y="2643182"/>
            <a:ext cx="2609247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2.В ядре сконцентрирована почти вся масса атом</a:t>
            </a:r>
            <a:r>
              <a:rPr lang="ru-RU" dirty="0" smtClean="0">
                <a:solidFill>
                  <a:schemeClr val="bg1"/>
                </a:solidFill>
              </a:rPr>
              <a:t>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4643446"/>
            <a:ext cx="3000396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3.Отрицательный заряд всех электронов распределен по всему объему атома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0"/>
            <a:ext cx="5929354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 1919 году Резерфорд открыл протон при бомбардировке ядра атома азота </a:t>
            </a:r>
          </a:p>
          <a:p>
            <a:r>
              <a:rPr lang="ru-RU" sz="2400" dirty="0" err="1" smtClean="0">
                <a:solidFill>
                  <a:schemeClr val="bg1"/>
                </a:solidFill>
              </a:rPr>
              <a:t>α-частицами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2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513</Words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25</cp:revision>
  <dcterms:modified xsi:type="dcterms:W3CDTF">2020-03-25T15:51:23Z</dcterms:modified>
</cp:coreProperties>
</file>