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B6BE0B-61A9-4D2E-BA9F-11C076CC96A9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32C219-3631-48E2-93A2-64A1CCDE2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643050"/>
            <a:ext cx="7172332" cy="189436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Сборочно-сварочные приспособления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3"/>
            <a:ext cx="8229600" cy="4572032"/>
          </a:xfrm>
        </p:spPr>
        <p:txBody>
          <a:bodyPr/>
          <a:lstStyle/>
          <a:p>
            <a:r>
              <a:rPr lang="ru-RU" b="1" dirty="0"/>
              <a:t>Струбцина</a:t>
            </a:r>
            <a:r>
              <a:rPr lang="ru-RU" dirty="0"/>
              <a:t> - универсальный инструмент, используемый практически при любой работе с металлом</a:t>
            </a:r>
            <a:r>
              <a:rPr lang="ru-RU" dirty="0" smtClean="0"/>
              <a:t>.</a:t>
            </a:r>
            <a:r>
              <a:rPr lang="ru-RU" dirty="0"/>
              <a:t> Струбцины для сварки могут иметь самые разные формы и размеры, быть с постоянным размером зева и регулируемым. Особенно удобны быстрозажимные струбцины, в которых зажим происходит с помощью кулачкового механизма. </a:t>
            </a:r>
          </a:p>
        </p:txBody>
      </p:sp>
      <p:pic>
        <p:nvPicPr>
          <p:cNvPr id="21506" name="Picture 2" descr="Струбцины Bess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71876"/>
            <a:ext cx="4286248" cy="2357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трубцина Bessey с регулируемым зевом и наклоняемым упор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4762500" cy="3019425"/>
          </a:xfrm>
          <a:prstGeom prst="rect">
            <a:avLst/>
          </a:prstGeom>
          <a:noFill/>
        </p:spPr>
      </p:pic>
      <p:pic>
        <p:nvPicPr>
          <p:cNvPr id="23556" name="Picture 4" descr="Быстрозажимные струбцины Bessey с регулируемым зев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441574"/>
            <a:ext cx="4357686" cy="3416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Зажимы для сварки</a:t>
            </a:r>
            <a:r>
              <a:rPr lang="ru-RU" dirty="0"/>
              <a:t> отличаются от струбцин удобством в работе и большей приспособленностью к сварочным работам. Фиксация детали производится сжатием их ручек. Необходимые размеры зева устанавливаются с помощью винта в ручке зажима, перестановкой штифта в другое отверстие, или другим способом.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Зажи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7166"/>
            <a:ext cx="6477012" cy="50720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86182" y="5500702"/>
            <a:ext cx="1810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Зажимы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b="1" dirty="0"/>
              <a:t>Прижимы</a:t>
            </a:r>
            <a:r>
              <a:rPr lang="ru-RU" dirty="0"/>
              <a:t> по принципу действия подразделяются на винтовые, клиновые, эксцентриковые, пружинные, рычажные. Из всех прижимных устройств винтовые прижимы - самые распространенные. Простейший вид самодельного винтового прижима представляет собой обычный болт с гайкой, продетый в отверстия двух пластин, с помощью которых зажимаются помещенные между ними детали.</a:t>
            </a:r>
          </a:p>
          <a:p>
            <a:pPr>
              <a:buNone/>
            </a:pPr>
            <a:r>
              <a:rPr lang="ru-RU" dirty="0"/>
              <a:t>В клиновых прижимах зажим деталей осуществляется с помощью клиньев, проушин, подкладок и молотка.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Приспособления для сварки: прижи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8143932" cy="5516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7"/>
            <a:ext cx="8229600" cy="3143272"/>
          </a:xfrm>
        </p:spPr>
        <p:txBody>
          <a:bodyPr/>
          <a:lstStyle/>
          <a:p>
            <a:r>
              <a:rPr lang="ru-RU" b="1" dirty="0"/>
              <a:t>Стяжки</a:t>
            </a:r>
            <a:r>
              <a:rPr lang="ru-RU" dirty="0"/>
              <a:t> применяются для сближения кромок свариваемых габаритных деталей до заданного расстояния. Их длина и способ крепления к конструкции может быть самым различным, в зависимости от стоящей перед ними задачи.</a:t>
            </a:r>
          </a:p>
        </p:txBody>
      </p:sp>
      <p:pic>
        <p:nvPicPr>
          <p:cNvPr id="28674" name="Picture 2" descr="Приспособление для сварки: стяж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857628"/>
            <a:ext cx="3333750" cy="1809751"/>
          </a:xfrm>
          <a:prstGeom prst="rect">
            <a:avLst/>
          </a:prstGeom>
          <a:noFill/>
        </p:spPr>
      </p:pic>
      <p:pic>
        <p:nvPicPr>
          <p:cNvPr id="28676" name="Picture 4" descr="Приспособление для сварки: стяж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714752"/>
            <a:ext cx="3333750" cy="221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7"/>
            <a:ext cx="8229600" cy="2143140"/>
          </a:xfrm>
        </p:spPr>
        <p:txBody>
          <a:bodyPr/>
          <a:lstStyle/>
          <a:p>
            <a:r>
              <a:rPr lang="ru-RU" b="1" dirty="0"/>
              <a:t>Распорки</a:t>
            </a:r>
            <a:r>
              <a:rPr lang="ru-RU" dirty="0"/>
              <a:t> позволяют выравнивать кромки собираемых деталей, придавать деталям нужную форму, исправлять местные дефекты.</a:t>
            </a:r>
          </a:p>
        </p:txBody>
      </p:sp>
      <p:pic>
        <p:nvPicPr>
          <p:cNvPr id="29698" name="Picture 2" descr="Приспособление для сварки: распор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761"/>
            <a:ext cx="6286544" cy="4249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Установочно-закрепляющие приспособления</a:t>
            </a:r>
            <a:br>
              <a:rPr lang="ru-RU" b="1" dirty="0"/>
            </a:br>
            <a:endParaRPr lang="ru-RU" dirty="0"/>
          </a:p>
        </p:txBody>
      </p:sp>
      <p:pic>
        <p:nvPicPr>
          <p:cNvPr id="30722" name="Picture 2" descr="Установочно-закрепляющие приспособления для свар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85926"/>
            <a:ext cx="4762500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Угловые зажимы Bess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8559"/>
            <a:ext cx="7429552" cy="5795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Сварочные приспособления</a:t>
            </a:r>
            <a:r>
              <a:rPr lang="ru-RU" dirty="0" smtClean="0"/>
              <a:t>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дополнительные </a:t>
            </a:r>
            <a:r>
              <a:rPr lang="ru-RU" dirty="0" smtClean="0"/>
              <a:t>технологические устройства </a:t>
            </a:r>
            <a:r>
              <a:rPr lang="ru-RU" dirty="0"/>
              <a:t>к оборудованию, используемые для выполнения операций сборки под сварку, сварки, термической резки, пайки, наплавки, устранения или уменьшения деформаций </a:t>
            </a:r>
            <a:r>
              <a:rPr lang="ru-RU" dirty="0" smtClean="0"/>
              <a:t>и напряжений</a:t>
            </a:r>
            <a:r>
              <a:rPr lang="ru-RU" dirty="0"/>
              <a:t>, </a:t>
            </a:r>
            <a:r>
              <a:rPr lang="ru-RU" dirty="0" smtClean="0"/>
              <a:t>контроля.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Использование углового зажима Strong Hand To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548450" cy="654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амодельное приспособление для свар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1"/>
            <a:ext cx="8286808" cy="5643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Сварочные приспособления призваны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–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уменьшить трудоемкость работ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–повысить производительность труда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–сократить длительность производственного цикла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 облегчить условие труда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повысить качество продукции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расширить технологические возможности сварочного оборудования;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способствовать повышению комплексной механизации и автоматизации производства сварных изделий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467600" cy="151128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Все сборочно-сварочные приспособления можно разделить на два основных вида - установочные и </a:t>
            </a:r>
            <a:r>
              <a:rPr lang="ru-RU" sz="3200" dirty="0" smtClean="0">
                <a:solidFill>
                  <a:schemeClr val="tx1"/>
                </a:solidFill>
              </a:rPr>
              <a:t>закрепляющие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428868"/>
            <a:ext cx="7467600" cy="3143272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Установочные приспособления </a:t>
            </a:r>
            <a:r>
              <a:rPr lang="ru-RU" dirty="0"/>
              <a:t>предназначены для установки детали в нужное положение - точно в такое, в котором она будет находиться в готовом изделии.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/>
              <a:t>функциям и конструктивному исполнению они подразделяются на </a:t>
            </a:r>
            <a:r>
              <a:rPr lang="ru-RU" b="1" dirty="0"/>
              <a:t>упоры, угольники, призмы, шаблоны.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dirty="0"/>
              <a:t>Упоры служат для фиксации деталей по базовым поверхностям и могут быть постоянными, съемными или откидными (отводными, поворотными). Постоянные упоры, представляющие собой чаще всего обычные пластины или бруски, привариваются или привинчиваются к основанию.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1"/>
            <a:ext cx="8229600" cy="3143272"/>
          </a:xfrm>
        </p:spPr>
        <p:txBody>
          <a:bodyPr/>
          <a:lstStyle/>
          <a:p>
            <a:r>
              <a:rPr lang="ru-RU" dirty="0"/>
              <a:t>Угольники служат для установки деталей под определенным (90°, 60°, 30°, 45°) углом друг к другу. Удобны в использовании угольники, грани которых выполнены поворотными и позволяют установить любой необходимый угол межу ними.</a:t>
            </a:r>
          </a:p>
        </p:txBody>
      </p:sp>
      <p:pic>
        <p:nvPicPr>
          <p:cNvPr id="1026" name="Picture 2" descr="Уголь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714752"/>
            <a:ext cx="4762500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229600" cy="5143535"/>
          </a:xfrm>
        </p:spPr>
        <p:txBody>
          <a:bodyPr/>
          <a:lstStyle/>
          <a:p>
            <a:r>
              <a:rPr lang="ru-RU" dirty="0"/>
              <a:t>Призмы применяются для фиксации в определенном положении цилиндрических изделий. В качестве призмы с успехом может использоваться простейшая конструкция, сваренная из уголков. </a:t>
            </a:r>
            <a:endParaRPr lang="ru-RU" dirty="0" smtClean="0"/>
          </a:p>
          <a:p>
            <a:r>
              <a:rPr lang="ru-RU" dirty="0"/>
              <a:t>Шаблоны предназначены для установки элементов сварной конструкции в заданном положении по отношению к другим, ранее установленным деталям.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риспособление для сварки тру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7929618" cy="46186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5715016"/>
            <a:ext cx="707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Приспособление для сварки труб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72152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FF0000"/>
                </a:solidFill>
              </a:rPr>
              <a:t>Закрепляющие приспособления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/>
              <a:t>С помощью закрепляющих сварочных приспособлений детали после установки в нужное положение прочно закрепляют с целью недопущения их случайного сдвига или деформации после охлаждения. К закрепляющим устройствам относятся </a:t>
            </a:r>
            <a:r>
              <a:rPr lang="ru-RU" sz="3200" b="1" dirty="0"/>
              <a:t>струбцины, зажимы, прижимы, стяжки, распорки.</a:t>
            </a:r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299</Words>
  <Application>Microsoft Office PowerPoint</Application>
  <PresentationFormat>Экран (4:3)</PresentationFormat>
  <Paragraphs>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Сборочно-сварочные приспособления</vt:lpstr>
      <vt:lpstr>Сварочные приспособления - это</vt:lpstr>
      <vt:lpstr>Сварочные приспособления призваны:</vt:lpstr>
      <vt:lpstr>Все сборочно-сварочные приспособления можно разделить на два основных вида - установочные и закрепляющие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Установочно-закрепляющие приспособления 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Сборочно-сварочные приспособления</dc:title>
  <dc:creator>ВМ</dc:creator>
  <cp:lastModifiedBy>User</cp:lastModifiedBy>
  <cp:revision>6</cp:revision>
  <dcterms:created xsi:type="dcterms:W3CDTF">2018-02-01T07:04:50Z</dcterms:created>
  <dcterms:modified xsi:type="dcterms:W3CDTF">2018-11-02T07:45:02Z</dcterms:modified>
</cp:coreProperties>
</file>