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дата 26 03.2020.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Профессия  </a:t>
            </a:r>
            <a:r>
              <a:rPr lang="ru-RU" sz="2200" dirty="0" smtClean="0"/>
              <a:t> </a:t>
            </a:r>
            <a:r>
              <a:rPr lang="ru-RU" sz="2200" dirty="0" smtClean="0"/>
              <a:t>Сварщик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cap="small" dirty="0" smtClean="0"/>
              <a:t> группа № </a:t>
            </a:r>
            <a:r>
              <a:rPr lang="ru-RU" u="sng" cap="small" dirty="0" smtClean="0"/>
              <a:t>1-5 </a:t>
            </a:r>
            <a:r>
              <a:rPr lang="ru-RU" u="sng" cap="small" dirty="0" smtClean="0"/>
              <a:t>БФ    </a:t>
            </a:r>
            <a:br>
              <a:rPr lang="ru-RU" u="sng" cap="small" dirty="0" smtClean="0"/>
            </a:br>
            <a:r>
              <a:rPr lang="ru-RU" u="sng" cap="small" dirty="0" smtClean="0"/>
              <a:t> 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28604"/>
            <a:ext cx="6700862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Астрономия.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8072494" cy="176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57884" y="5857892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преподаватель  Лелаус Е.Ф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153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0"/>
            <a:ext cx="657229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28662" y="5857892"/>
            <a:ext cx="6357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53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Домашнее задание   Учебник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Т.С.Фещенко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Астрономия 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108-115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000792" cy="868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Задание для самостоятельной работы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6" y="2248393"/>
          <a:ext cx="7477160" cy="322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290"/>
                <a:gridCol w="1869290"/>
                <a:gridCol w="1869290"/>
                <a:gridCol w="1869290"/>
              </a:tblGrid>
              <a:tr h="1763527">
                <a:tc>
                  <a:txBody>
                    <a:bodyPr/>
                    <a:lstStyle/>
                    <a:p>
                      <a:r>
                        <a:rPr lang="ru-RU" dirty="0" smtClean="0"/>
                        <a:t> Название планеты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Преобладающие химические элементы и соединения вещества планеты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Агрегатное состояние</a:t>
                      </a:r>
                      <a:r>
                        <a:rPr lang="ru-RU" baseline="0" dirty="0" smtClean="0"/>
                        <a:t> преобладающего вещества планеты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Преобладающие химические  элементы атмосфер планет (при наличии)</a:t>
                      </a:r>
                      <a:endParaRPr lang="ru-RU" dirty="0"/>
                    </a:p>
                  </a:txBody>
                  <a:tcPr/>
                </a:tc>
              </a:tr>
              <a:tr h="320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6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13970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 Охарактеризуйте физико-химические свойства каждой  из планет</a:t>
                      </a:r>
                      <a:r>
                        <a:rPr lang="ru-RU" baseline="0" dirty="0" smtClean="0"/>
                        <a:t> земной группы, заполнив таблицу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0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78160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863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37147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393" y="214290"/>
            <a:ext cx="61552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3"/>
            <a:ext cx="364333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084" y="3214662"/>
            <a:ext cx="58579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21467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10" y="0"/>
            <a:ext cx="876280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215074" cy="53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"/>
            <a:ext cx="32575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000108"/>
            <a:ext cx="307183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2057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214950"/>
            <a:ext cx="50720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5"/>
            <a:ext cx="7143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49101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496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00636"/>
            <a:ext cx="4514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500702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65</Words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дата 26 03.2020.   Профессия   Сварщик  группа № 1-5 БФ      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2020-03-25T10:51:18Z</dcterms:modified>
</cp:coreProperties>
</file>