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5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0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5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7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7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7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4A8E-9CDC-42B9-BBE8-BEEF5299B7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A7F3-7948-46AB-A8D6-D252AFFB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8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1%D0%BE%D0%BB%D0%BD%D1%86%D0%B5&amp;img_url=http://lfly.ru/wp-content/uploads/2015/12/sun5.jpg&amp;pos=10&amp;rpt=simage" TargetMode="External"/><Relationship Id="rId2" Type="http://schemas.openxmlformats.org/officeDocument/2006/relationships/hyperlink" Target="http://24anekdot.ru/wp-content/uploads/2014/11/24anekdot.ru_59-300x1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p3pm.ru/uploads/images/o/t/i/otido_x_matiyash_zaberi_menja_vdal_gf.jpg" TargetMode="External"/><Relationship Id="rId5" Type="http://schemas.openxmlformats.org/officeDocument/2006/relationships/hyperlink" Target="http://cdn.tipsboard.ru/images/prestuplenie_i_nakazanie_glavnie_geroi_harakteristika_raskolnikova-6.jpg" TargetMode="External"/><Relationship Id="rId4" Type="http://schemas.openxmlformats.org/officeDocument/2006/relationships/hyperlink" Target="http://sweet211.ru/images/news/54039ba5ed78b9e7707c1096293f0ff4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8892" y="21566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Символические образы в романе «Преступление и наказание»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872" y="139311"/>
            <a:ext cx="11857220" cy="1655762"/>
          </a:xfrm>
        </p:spPr>
        <p:txBody>
          <a:bodyPr/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6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416" y="479686"/>
            <a:ext cx="5876144" cy="6378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Солнце всегда у Достоевского – символ «живой жизни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»,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символ воскресения героя. Порфирий Петрович говорит ему: «Станьте солнцем, вас все и увидят. Солнцу прежде всего надо быть солнцем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».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И в эпилоге романа, когда Раскольникова воскресила любовь Сони, он услышал песню «в облитой солнцем необозримой степи» . </a:t>
            </a:r>
          </a:p>
        </p:txBody>
      </p:sp>
      <p:pic>
        <p:nvPicPr>
          <p:cNvPr id="9218" name="Picture 2" descr="http://www.nastol.com.ua/download.php?img=201203/1440x900/nastol.com.ua-18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0" y="2320275"/>
            <a:ext cx="5368976" cy="33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905" y="224532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З</a:t>
            </a:r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начительное </a:t>
            </a: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место в художественном мире Достоевского </a:t>
            </a:r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занимают символические </a:t>
            </a: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образы. Достоевский действительно является величайшим знатоком человеческой души, изображает героев в их сложном духовном развитии. </a:t>
            </a:r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Символ </a:t>
            </a: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у Достоевского-объективный образ внутреннего смысла отражаемых явлений, он предстает в своем динамическом развитии, проходит становление на наших глазах.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368" y="196053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http://24anekdot.ru/wp-content/uploads/2014/11/24anekdot.ru_59-300x170.jpg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https://yandex.ru/images/search?text=%D1%81%D0%BE%D0%BB%D0%BD%D1%86%D0%B5&amp;img_url=http%3A%2F%2Flfly.ru%2Fwp-content%2Fuploads%2F2015%2F12%2Fsun5.jpg&amp;pos=10&amp;rpt=simage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http://sweet211.ru/images/news/54039ba5ed78b9e7707c1096293f0ff41.jpg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http://cdn.tipsboard.ru/images/prestuplenie_i_nakazanie_glavnie_geroi_harakteristika_raskolnikova-6.jpg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http://mp3pm.ru/uploads/images/o/t/i/otido_x_matiyash_zaberi_menja_vdal_gf.jpg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1548" y="986991"/>
            <a:ext cx="6252147" cy="4686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«...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Символ только тогда истинный символ, когда он неисчерпаемо беспределен в своем значении. Он многолик,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многосмыслен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и всегда темен в своей глубине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.»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   </a:t>
            </a:r>
            <a:r>
              <a:rPr lang="ru-RU" b="1" i="1" u="sng" dirty="0">
                <a:solidFill>
                  <a:schemeClr val="bg1"/>
                </a:solidFill>
              </a:rPr>
              <a:t>Д. Мережковский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gifmania.bg/Gif-Animacii-Animirani-Bukvi/Animations-Animated-Love-Letters/Images-Alphabet-Blue-Hearts/Alphabet-Blue-Hearts-154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1" y="4447290"/>
            <a:ext cx="1703206" cy="17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erey-room.ru/images_thumb/092628_13854471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5" y="2177616"/>
            <a:ext cx="1219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3.proshkolu.ru/content/media/pic/std/2000000/1379000/1378025-a442ceb58cf062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31" y="293950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fmania.be/Gif-Animes-Lettres-Animees/Animations-Lettres-Amour-Animees/Images-Gif-Lettres-Coeurs-Bleus/Lettres-Coeurs-Bleus-154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10" y="64098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5013" y="656365"/>
            <a:ext cx="6252147" cy="5309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Уже первое слово — “преступление” — символ. Каждый герой “переступает черту”, черту, проведенную им самим или другими. Словосочетание “преступить” или “провести черту” пронизывает весь роман, “переходя из уст в уста”. “Во всем есть черта, за которую перейти опасно; но, раз переступив, воротиться назад невозможно”. </a:t>
            </a:r>
          </a:p>
        </p:txBody>
      </p:sp>
      <p:pic>
        <p:nvPicPr>
          <p:cNvPr id="2050" name="Picture 2" descr="http://24anekdot.ru/wp-content/uploads/2014/11/24anekdot.ru_59-300x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7" y="333023"/>
            <a:ext cx="4212260" cy="23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confrito.com/wp-content/uploads/2012/04/4e271c812de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35" y="2993172"/>
            <a:ext cx="2188570" cy="32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9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4250" y="365125"/>
            <a:ext cx="5997315" cy="6245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 герои и даже просто прохожие объединены уже тем, что все они “сумасшедшие”, т. е. “сошедшие” с пути, лишенные разума. “В Петербурге много народу говорят сами с собой. Это город полусумасшедших... Редко где найдется столько мрачных, резких и странных влияний на душу человека, как в Петербурге”. Именно Петербург — фантастический город А. С. Пушкина и Н. В. Гоголя — с его вечной “духотой и нестерпимой вонью” превращается в Палестину, ожидающую прихода Мессии.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http://img1.liveinternet.ru/images/attach/c/6/92/962/92962301_jjMXf6y2i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" y="3114907"/>
            <a:ext cx="5204137" cy="33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tro-bus.com/redactor/images/6037eb23f4888cc6c239c006e8ddc46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17234"/>
          <a:stretch/>
        </p:blipFill>
        <p:spPr bwMode="auto">
          <a:xfrm>
            <a:off x="343525" y="337847"/>
            <a:ext cx="5204137" cy="31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6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042" y="355496"/>
            <a:ext cx="6252148" cy="62755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Имя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и фамилия главного героя не случайны. Достоевский подчеркивает то, что герою “не хватает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воздуха”.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“Родион” означает “родной”, но он и Раскольников — раскол, раздвоение. (Раздваивается и город: реальные улицы и мираж, фантастика, “Новый Иерусалим” и “Ноев ковчег” — дом старухи.) Слово “Раскольников” употребляется и как нарицательное, ведь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Миколка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тоже “из раскольников”. Вспоминается герой сна Раскольникова — и вот уже все повествование оказывается опутанным трепещущей сетью символов.</a:t>
            </a:r>
          </a:p>
        </p:txBody>
      </p:sp>
      <p:pic>
        <p:nvPicPr>
          <p:cNvPr id="4098" name="Picture 2" descr="http://sweet211.ru/images/news/54039ba5ed78b9e7707c1096293f0f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1700317"/>
            <a:ext cx="5290025" cy="39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1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3" y="365125"/>
            <a:ext cx="6086007" cy="62455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Цвет у Ф. М. Достоевского символичен. Самый яркий здесь цвет — желтый. У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Ф. М. Достоевского он желчен и злобен. “А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желчи то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желчи в них во всех сколько!” Этот “яд” оказывается разлитым везде, он в самой атмосфере, а “воздуху нет”, только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духота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“безобразная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”, “страшная”. А в этой духоте Раскольников бьется “в лихорадке”, у него “озноб” и “холод в спине” (самое страшное наказание ада — наказание холодом — “страшный холод охватил его”). Выбраться из кругов ада можно только по лестнице, поэтому Раскольников (кроме блуждания по улицам) чаще всего находится на пороге или движется по лестнице.</a:t>
            </a:r>
          </a:p>
        </p:txBody>
      </p:sp>
      <p:pic>
        <p:nvPicPr>
          <p:cNvPr id="5122" name="Picture 2" descr="http://www.illiya.ru/let.php?itsb=yidotod/recept-konservaciya-baklazhanov26531-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8" y="2865149"/>
            <a:ext cx="4150454" cy="29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liveinternet.ru/images/attach/c/2/74/395/74395635_aa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" y="5216804"/>
            <a:ext cx="4207630" cy="12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6439" y="365125"/>
            <a:ext cx="6385810" cy="60656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Лестница в мифологии символизирует восхождение духа или его нисхождение в глубины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зла. Герои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“мечутся” по этой лестнице жизни, то вниз, в бездну, то вверх, в неизвестность, к вере или идее. Петр Петрович “вошел с чувством благодетеля, готовящегося пожать плоды и выслушать весьма сладкие комплименты. И уж конечно теперь, сходя с лестницы, он считал себя в высочайшей степени обиженным и непризнанным”, а его “круглая шляпа” — один из кругов ада. Но есть в романе и герой, “выбравшийся из-под земли”, но, выбравшись, Свидригайлов (как и все герои) попадает на улицу. </a:t>
            </a:r>
          </a:p>
        </p:txBody>
      </p:sp>
      <p:pic>
        <p:nvPicPr>
          <p:cNvPr id="6146" name="Picture 2" descr="http://photodomik.ru/photo/73/73d14754cc0e951710e7cb7777adad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1" y="365125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5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899" y="365125"/>
            <a:ext cx="6205929" cy="61759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Евангельские мотивы тоже обретают новое звучание в этом дьявольском городе. “Тридцать 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серебряников”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превращаются в “тридцать копеек”, которые Соня дает Мармеладову на выпивку; под 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камнем,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вместо могилы 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Лазаря,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оказываются спрятаны украденные после убийства вещи; Раскольников (как Лазарь) воскресает на четвертый день (“четыре дня едва ешь и пьешь</a:t>
            </a: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”)”.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7170" name="Picture 2" descr="http://www.a4format.ru/index_pic.php?data=photos/42332491.jpg&amp;percenta=0.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7" y="2526126"/>
            <a:ext cx="5185973" cy="40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ch-b.ru/i/3bf435000fd0eadfb5aed1558215ee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15" y="241025"/>
            <a:ext cx="2163969" cy="33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0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365125"/>
            <a:ext cx="5591331" cy="61987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Символика цифры 7.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Роман имеет 7 частей: 6 частей и эпилог. Роковое время для Раскольникова - 7 часов вечера. Цифра 7 буквально преследует Раскольникова. Теологи называют число 7 истинно святым числом, так как число 7 – это соединение числа 3, символизирующего божественное совершенство (Святая троица) и числа 4 – числа мирового порядка. Следовательно, число 7 является символом “союза” Бога и человека. Поэтому, “посылая” Раскольникова на убийство именно в 7 часов вечера, Достоевский заранее обрекает его на поражение, ведь он разрывает этот союз.</a:t>
            </a:r>
          </a:p>
        </p:txBody>
      </p:sp>
      <p:pic>
        <p:nvPicPr>
          <p:cNvPr id="8194" name="Picture 2" descr="http://wallpapercave.com/wp/wW1Sm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r="31422"/>
          <a:stretch/>
        </p:blipFill>
        <p:spPr bwMode="auto">
          <a:xfrm>
            <a:off x="1528997" y="155263"/>
            <a:ext cx="3618875" cy="60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3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812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Тема Office</vt:lpstr>
      <vt:lpstr>Символические образы в романе «Преступление и наказание»</vt:lpstr>
      <vt:lpstr>«...Символ только тогда истинный символ, когда он неисчерпаемо беспределен в своем значении. Он многолик, многосмыслен и всегда темен в своей глубине.»      Д. Мережковский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Символические образы в романе «Преступление и наказание»</dc:title>
  <dc:creator>Пользователь</dc:creator>
  <cp:lastModifiedBy>ь</cp:lastModifiedBy>
  <cp:revision>12</cp:revision>
  <dcterms:created xsi:type="dcterms:W3CDTF">2016-05-15T12:53:24Z</dcterms:created>
  <dcterms:modified xsi:type="dcterms:W3CDTF">2020-03-17T17:01:53Z</dcterms:modified>
</cp:coreProperties>
</file>