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3" r:id="rId3"/>
    <p:sldId id="257" r:id="rId4"/>
    <p:sldId id="258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88" r:id="rId15"/>
    <p:sldId id="269" r:id="rId16"/>
    <p:sldId id="270" r:id="rId17"/>
    <p:sldId id="290" r:id="rId18"/>
    <p:sldId id="272" r:id="rId19"/>
    <p:sldId id="273" r:id="rId20"/>
    <p:sldId id="275" r:id="rId21"/>
    <p:sldId id="279" r:id="rId22"/>
    <p:sldId id="281" r:id="rId23"/>
    <p:sldId id="292" r:id="rId24"/>
    <p:sldId id="282" r:id="rId25"/>
    <p:sldId id="283" r:id="rId26"/>
    <p:sldId id="284" r:id="rId27"/>
    <p:sldId id="286" r:id="rId28"/>
    <p:sldId id="276" r:id="rId29"/>
    <p:sldId id="277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08628-63D9-4E79-B208-E0C1955831D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C51-D5A5-46BB-B40D-D27BE4483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1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C51-D5A5-46BB-B40D-D27BE4483F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3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C51-D5A5-46BB-B40D-D27BE4483FE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1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43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6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18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0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6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5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9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9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Движение декабристов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66579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Программные положения. Сравнение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36535"/>
              </p:ext>
            </p:extLst>
          </p:nvPr>
        </p:nvGraphicFramePr>
        <p:xfrm>
          <a:off x="395536" y="980728"/>
          <a:ext cx="8352927" cy="568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Северное общество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Основные программные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положения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Южное  общество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«Конституция» Н.М.Муравьёва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«Русская правда»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П.И.Пестеля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Отменяется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Крепостное право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Отменяется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Неприкосновенность помещичьих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земель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Земля 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достояние, делиться на помещичью и частную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Отменяются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Сословия</a:t>
                      </a:r>
                      <a:r>
                        <a:rPr lang="ru-RU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Отменяются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Федеративное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Государственное устройство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Унитарное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держав и 2 области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Административное    деление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областей и 3 уезда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Широкий круг гражданских прав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Демократические права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Широкий круг гражданских прав</a:t>
                      </a:r>
                    </a:p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5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12448"/>
              </p:ext>
            </p:extLst>
          </p:nvPr>
        </p:nvGraphicFramePr>
        <p:xfrm>
          <a:off x="323528" y="476672"/>
          <a:ext cx="8496945" cy="604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55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Северное общество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Основные программные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положения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Южное  общество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«Конституция» Н.М.Муравьёва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«Русская правда»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П.И.Пестеля</a:t>
                      </a:r>
                      <a:endParaRPr lang="ru-RU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Конституционная монархия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Форма правления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Республика 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Диктатура Временного верховного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правления на 10-15 лет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7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Ценз пола, возраста, имущества и образования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Избирательное право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Ценз пола и возраста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0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Военный переворот </a:t>
                      </a:r>
                    </a:p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Средство достижения цели </a:t>
                      </a:r>
                    </a:p>
                    <a:p>
                      <a:pPr algn="ctr"/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Военный переворот </a:t>
                      </a:r>
                    </a:p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58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058744" cy="658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Государственное устройство  в программных проектах будущих </a:t>
            </a:r>
            <a:r>
              <a:rPr lang="ru-RU" sz="3200" b="1" dirty="0" smtClean="0">
                <a:solidFill>
                  <a:schemeClr val="bg1"/>
                </a:solidFill>
              </a:rPr>
              <a:t>декабристов.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377208"/>
            <a:ext cx="490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«Конституция» Н.М.Муравьёва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48880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аконодательная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348880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удебная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348880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Исполнительная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73016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Народное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вече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8698" y="3573016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ВЕРХОВНОЕ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СУДИЛИЩЕ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573016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Император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847664"/>
            <a:ext cx="3240360" cy="160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Вся полнота исполнительной власти, верховный главнокомандующий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869160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Законотворчество, утверждаемое императором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6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Государственное устройство  в программных проектах будущих декабристов.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20486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Блюстительная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20486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Исполнительная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Законодательная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429000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ДЕРЖАВНАЯ ДУМА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941168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Вся полнота исполнительной власти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429000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ВЕРХОВНЫЙ СОБОР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941168"/>
            <a:ext cx="22322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Контроль за исполнительной властью, утверждение законов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429000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НАРОДНОЕ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ВЕЧЕ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941168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Вся полнота законодательной власти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925" y="10335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«Русская правда» П.И.Пестеля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48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Подготовка к выступлению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Весной 1824 г. Проект Пестеля об объединении двух обществ , в итоге договоренность о совместном выступлении летом 1826 г.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конце 1825 члены Южного общества развернули агитационную работу среди солдат с целью подготовки их к предстоящему выступлению.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Александру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поступил донос, отдал приказ о выявлении членов тайного общества 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2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Династический кризис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4683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Осенью 1825 г.  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 I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внезапно заболел и 19 ноября умер в городе Таганроге.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Известие о смерти Александра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пришло в Петербург 27 ноября.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императора сыновей не было, наследником престола считался его брат Константин Павлович. Однако в 1822 г. Константин отказался от своих прав на престол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из-за морганатического брака  с полькой Иоанной Грудзинской или по причине «неспособности к правлению».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727692" cy="45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Династический кризис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закону права наследования переходили к следующему брату царя — Николаю, о чем был издан специальный манифест. Но этот документ опубликован не был, о нем знали лишь 3—4 человека.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когда 27 ноября 1825 г. весть о смерти императора достигла Петербурга, столица, а затем и вся страна стали присягать императору Константину. Сам он, будучи наместником в Польше, находился в Варшаве.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54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Николай Павлович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1825- 1855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2932095" cy="3778250"/>
          </a:xfrm>
        </p:spPr>
      </p:pic>
    </p:spTree>
    <p:extLst>
      <p:ext uri="{BB962C8B-B14F-4D97-AF65-F5344CB8AC3E}">
        <p14:creationId xmlns:p14="http://schemas.microsoft.com/office/powerpoint/2010/main" val="39829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388" y="155679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знал об отречении брата, при первых сообщениях о болезни Александра собрал ближайшее окружение и объявил о своих правах на престол. Однако против этого выступили генерал-губернатор Петербурга М. А. Милорадович и член Государственного совета адмирал Н. С. Мордвинов, заявившие, что отречение Константина, сделанное им в частном порядке, не имеет силы и должен быть издан манифест об этом. До этих пор следует присягать известному всему народу наследнику.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вынужден первым присягнуть Константину. Тот, узнав о смерти Александра, подтвердил свой отказ занять престол, но не спешил издавать специальный манифест на этот счет.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Почему? Это историческая загадка.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Лишь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конце декабря в столицу поступили письма Константина, где он официально отказался от своих прав. Пока гонцы скакали из Петербурга в Варшаву и обратно, заминка с вступлением нового императора на престол привела к растерянности в Петербурге, чем и решили воспользоваться члены тайных обществ.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23737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1"/>
                </a:solidFill>
              </a:rPr>
              <a:t>Династический кризис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8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14 декабря 1825 года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04" y="1052736"/>
            <a:ext cx="8291264" cy="5066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восстания: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1.Вывести войска петербургского гарнизона на Сенатскую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и принудить Сенат объявить введение конституционного правления</a:t>
            </a:r>
            <a:endPara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2.Не дать присягнуть на верность Николаю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сенаторам и заставить его подписать «Манифест к русскому народу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Предполагалось захватить Петропавловскую крепость, Зимний дворец, арестовать царскую семью</a:t>
            </a:r>
            <a:endPara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3.Диктарором назначался граф С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П. Трубецкой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0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Кто они?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3600"/>
            <a:ext cx="7346777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Декабристы-участники российского дворянского оппозиционного движения, члены различных тайных обществ второй половины 1810-х –первой половиины1820-х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организовавшие антиправительственное восстание в декабре 1825г. И получившие название по месяцу восстания.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Восстание декабристов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реальной жизни все получилось совсем иначе, чем планировалось. Предупрежденный о готовящемся выступлении Николай провел присягу Сената, Синода и Госсовета ночью.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Г. Каховский, которому было поручено в случае необходимости убить Николая, отказался это сделать. Диктатор С. П. Трубецкой вовсе не прибыл к войскам, и они оказались без руководства.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Сенатскую площадь утром 14 декабря были выведены и построены в каре лишь две роты Московского полка, к середине дня подошли еще около 1100 моряков Гвардейского флотского экипажа и шесть рот Лейб-гренадерского полка (всего свыше 3 тыс. человек).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0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Схема расстановки войск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на Сенатской площади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12" y="1988840"/>
            <a:ext cx="4994576" cy="3778250"/>
          </a:xfrm>
        </p:spPr>
      </p:pic>
    </p:spTree>
    <p:extLst>
      <p:ext uri="{BB962C8B-B14F-4D97-AF65-F5344CB8AC3E}">
        <p14:creationId xmlns:p14="http://schemas.microsoft.com/office/powerpoint/2010/main" val="195843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Ход событий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8208912" cy="59766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11 утра на Сенатскую площадь были выведены Александром и Михаилом Бестужевым  и Д.А. Щепиным-Ростовским 800 солдат, которые были построены в каре вокруг памятника Петру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13.00 к Московскому полку присоединились матросы гвардейского экипажа под командованием Н. Бестужева.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Затем Гренадерский полк.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3000 солдат под командованием 30 офицеров. Ждали Трубецкого, он не явился.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Популярный среди солдат герой 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войны</a:t>
            </a: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1812 г. генерал- губернатор Петербурга М. А. Милорадович пытался убедить рядовых участников выступления в том, что их обманывают. Однако он был смертельно ранен Каховским. Далее на уговоры посланы Петербургский митрополит Серафим и Киевский митрополит Евгений. Пока шли уговоры Николай стянул 9000 солдат пехоты и 3000 конных. .К 6 часам вечера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все было кончено</a:t>
            </a:r>
            <a:r>
              <a:rPr lang="ru-RU" sz="2000" dirty="0" smtClean="0"/>
              <a:t>..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842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неудачи выступлений</a:t>
            </a:r>
            <a:endParaRPr lang="ru-RU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 заговор и военный переворот ограничили возможность достижения цели-узкая социальная база.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Неподготовленность российского общества к решительным переменам.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Несогласованность действий членов «Южного» и «Северного» обществ.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Пассивность восставших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Недостаточность пропагандистской деятельности декабристов.</a:t>
            </a:r>
          </a:p>
          <a:p>
            <a:pPr algn="just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98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Восстание Черниговского полка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13831"/>
            <a:ext cx="4059238" cy="301937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5013176"/>
            <a:ext cx="7490793" cy="13681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получения известия о разгроме выступления в Петербурге члены Южного общества организовали восстание Черниговского полка (возглавил  С. И. Муравьев-Апостол ) на Украине (29 декабря 1825 г. — 3 января 1826 г.), которое было быстро разгромлено.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1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Расправа над декабристами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следствию и суду было привлечено 579 человек, из которых 80% были военными. Процесс проходил в строгой тайне и в быстрые сроки. Работу Следственной комиссии направлял сам император. Из всех подследственных Пестель, Муравьев- Апостол, Бестужев-Рюмин, Каховский и Рылеев были поставлены «вне разрядов» и приговорены к четвертованию. Однако боязнь прослыть «дикарем» в «просвещенной» Европе привела к тому, что Николай заменил эту средневековую казнь повешением. 13 июля 1826 г. пять декабристов были казнены в Петропавловской крепости. Свыше ста декабристов были сосланы на каторгу и на вечное поселение в Сибирь. 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6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2969"/>
            <a:ext cx="8229600" cy="13767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>
                <a:solidFill>
                  <a:schemeClr val="accent1"/>
                </a:solidFill>
              </a:rPr>
              <a:t>Расправа над декабристами</a:t>
            </a:r>
          </a:p>
        </p:txBody>
      </p:sp>
      <p:pic>
        <p:nvPicPr>
          <p:cNvPr id="8" name="Содержимое 7" descr="dekabris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6222" y="1700808"/>
            <a:ext cx="3771900" cy="3975100"/>
          </a:xfrm>
        </p:spPr>
      </p:pic>
      <p:pic>
        <p:nvPicPr>
          <p:cNvPr id="9" name="Содержимое 8" descr="Pushkin_decembris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4187" y="1409701"/>
            <a:ext cx="2822577" cy="4624387"/>
          </a:xfrm>
        </p:spPr>
      </p:pic>
      <p:sp>
        <p:nvSpPr>
          <p:cNvPr id="10" name="TextBox 9"/>
          <p:cNvSpPr txBox="1"/>
          <p:nvPr/>
        </p:nvSpPr>
        <p:spPr>
          <a:xfrm>
            <a:off x="5590519" y="6034088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Листок А.С.Пушкина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86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Расправа над декабристами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24000"/>
            <a:ext cx="4568184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579 привлечено к следствию по делу декабристов;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318 арестовано;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289 признаны виновными;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121 предан Верховному суду;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5 казнены;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Остальные приговорены к каторжным работам, сосланы в Сибирь. </a:t>
            </a:r>
            <a:r>
              <a:rPr lang="ru-RU" dirty="0">
                <a:solidFill>
                  <a:schemeClr val="tx1"/>
                </a:solidFill>
              </a:rPr>
              <a:t>Многих офицеров разжаловали в солдаты и отправили на Кавказ, где шла война с горцами. Туда же был направлен весь Черниговский полк.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3608" y="1539711"/>
            <a:ext cx="2828789" cy="3761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589240"/>
            <a:ext cx="2952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Монумент декабристам на месте их казни в кронверке</a:t>
            </a:r>
          </a:p>
          <a:p>
            <a:pPr algn="ctr"/>
            <a:r>
              <a:rPr lang="ru-RU" sz="900" dirty="0"/>
              <a:t> Петропавловской крепости</a:t>
            </a:r>
          </a:p>
        </p:txBody>
      </p:sp>
    </p:spTree>
    <p:extLst>
      <p:ext uri="{BB962C8B-B14F-4D97-AF65-F5344CB8AC3E}">
        <p14:creationId xmlns:p14="http://schemas.microsoft.com/office/powerpoint/2010/main" val="375492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Историческое значение восстания декабристов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64940" y="1484784"/>
            <a:ext cx="7634808" cy="5184576"/>
          </a:xfrm>
        </p:spPr>
        <p:txBody>
          <a:bodyPr>
            <a:normAutofit fontScale="47500" lnSpcReduction="20000"/>
          </a:bodyPr>
          <a:lstStyle/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Говоря о значении восстания декабристов, В.О. Ключевский отмечал: «Декабристы важны не как заговор, не как тайное общество, это нравственно-общественный симптом, вскрывший обще-</a:t>
            </a:r>
            <a:r>
              <a:rPr lang="ru-RU" sz="23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ству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недуги, которых оно само в себе не подозревало; это целое настроение, охватившее широкие круги, а не 121 человек только, признанных виновными и осужденных по нескольким степеням виновности».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Декабристы были первыми русскими дворянскими революционерами, открыто выступившими против самодержавия. Поражение декабристов еще больше увеличило противоречие между властью и дворянской интеллигенцией. Выступление декабристов не было понято крестьянством, а их поражение воспринималось как справедливая кара дворянам, якобы препятствовавшим отмене неволи. Надежды на освобождение крестьяне пока возлагали на доброго царя-батюшку. Неприятие народными массами, значительной частью дворянства движения декабристов помогало борьбе царизма с либеральными и революционными течениями, проводить реакционную </a:t>
            </a:r>
            <a:r>
              <a:rPr lang="ru-RU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политику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Декабристы имели определенный шанс ускорить развитие страны по пути создания </a:t>
            </a:r>
            <a:r>
              <a:rPr lang="ru-RU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государственности 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западного образца. Поражение декабристов и исключение из активной политической жизни лучших, честнейших, </a:t>
            </a:r>
            <a:r>
              <a:rPr lang="ru-RU" sz="23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преданнейших</a:t>
            </a:r>
            <a:r>
              <a:rPr lang="ru-RU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людей России явилось национальной трагедией.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Восстание декабристов было частью международного революционного процесса, </a:t>
            </a:r>
            <a:r>
              <a:rPr lang="ru-RU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охватившего 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Европу в 20-х гг. XIX в. Выступая против царизма, ставшего жандармом Европы, декабристы тем самым нанесли удар по принципам Священного союза в этом международное значение </a:t>
            </a:r>
            <a:r>
              <a:rPr lang="ru-RU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 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декабристов.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программные положения – ликвидация самодержавия, крепостничества, сословного строя, введение республики и другие – отражали насущные потребности времени.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Взятые на вооружение и развитые новыми поколениями русских революционеров, они сохраняли свое значение на всех этапах освободительного движения.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Значителен вклад декабристов в развитие передовой русской культуры. Их идеи оказали огромное воздействие на творчество </a:t>
            </a:r>
            <a:r>
              <a:rPr lang="ru-RU" sz="23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А.С.Пушкина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3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А.С.Грибоедова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3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А.И.Полежаева</a:t>
            </a:r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Среди самих декабристов были выдающиеся писатели и поэты, ученые и художники, крупные военные деятели. Сосланные на каторгу и в ссылку, они не изменили своим убеждениям, находились в курсе общественно-политических событий как в России, так и за рубежом, они внесли крупный вклад в развитие культуры и просвещения народов Сибири.</a:t>
            </a:r>
          </a:p>
          <a:p>
            <a:r>
              <a:rPr lang="ru-RU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декабристами впервые была совершена попытка изменить социальную и политическую систему России. Их идеи и деятельность оказали существенное влияние не только на развитие общественной мысли, но и на весь дальнейший ход русской истории.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Историческое  значение </a:t>
            </a:r>
            <a:r>
              <a:rPr lang="ru-RU" sz="4400" dirty="0" smtClean="0">
                <a:solidFill>
                  <a:schemeClr val="bg1"/>
                </a:solidFill>
              </a:rPr>
              <a:t>движения декабристов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zinnm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620000" cy="2924175"/>
          </a:xfrm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7896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Лондоне Герцен и Огарёв будут издавать журнал «Колокол», где на обложке будут портреты  пятерых казнённых декабристов:</a:t>
            </a:r>
            <a:r>
              <a:rPr lang="ru-RU" sz="2400" dirty="0"/>
              <a:t> </a:t>
            </a:r>
            <a:r>
              <a:rPr lang="ru-RU" sz="2400" dirty="0" smtClean="0"/>
              <a:t>Пестеля, Муравьева- Апостола, Бестужева-Рюмина, Каховского и Рылеева.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787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Причины, условия и идейные основы движения декабристов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Европейская философия Просвещения( учение Дж. Локка, ш. Монтескье,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Д.Дидро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Специфика международной обстановки ( волна революционных и национально-освободительных выступлений в Европе-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Французская революция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XVIII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в., революции в Испании и Италии 1820-1821г.г. и др.)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Отечественная война 1812г., знакомство с экономическим положение и социальным устройством стран Западной Европы в ходе Зарубежного похода русской армии 1813-1814г.г.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Патриотический подъем и рост национального самосознания в России.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Российская действительность: бесправие основной массы населения, господство крепостного права.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88640"/>
            <a:ext cx="4716016" cy="30142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645024"/>
            <a:ext cx="7344815" cy="2266198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А.И. Герцен в статье «О развитии революционных идей в России» писал: «…Люди 14 декабря, фаланга героев, вскормленная, как Ромул и Рем, молоком дикого зверя… Это какие-то богатыри, кованные из чистой стали с головы до ног, воины-сподвижники, вышедшие сознательно на явную гибель, чтобы разбудить к новой жизни молодое поколение и очистить детей, рожденных в среде палачества и раболепия»</a:t>
            </a:r>
          </a:p>
        </p:txBody>
      </p:sp>
    </p:spTree>
    <p:extLst>
      <p:ext uri="{BB962C8B-B14F-4D97-AF65-F5344CB8AC3E}">
        <p14:creationId xmlns:p14="http://schemas.microsoft.com/office/powerpoint/2010/main" val="40574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Причины, условия и идейные основы движения декабристов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5523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Оживление общественной мысли в связи с либеральными обещаниями императора Александра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преобразовании государственного строя.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Идеи русских просветителей конца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XVIII-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начала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XIX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в.( Н.И. Новиков, А.Н.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Родищев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)-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ненависть к деспотизму, рабству, гражданскому неравенству.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Нерешительность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Александра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проведении реформ-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разочарование части общества во внутренней и внешней политике правительства.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Увлечение искусством романтизма с его культом сильных личностей, борющихся за справедливость.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Первые тайные организации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3672"/>
              </p:ext>
            </p:extLst>
          </p:nvPr>
        </p:nvGraphicFramePr>
        <p:xfrm>
          <a:off x="251520" y="764704"/>
          <a:ext cx="8712968" cy="584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Название, годы, место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Количество членов,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представители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Программа   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9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«Союз спасения»</a:t>
                      </a:r>
                    </a:p>
                    <a:p>
                      <a:pPr algn="just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1816-1817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гг.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Петербург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человек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 .Н. Муравьёв-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создатель.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Н. М. Муравьёв, С. И. Муравьёв – Апостол, М. И. Муравьёв –Апостол, С. П. Трубецкой, И. Д. Якушкин. В 1817 году вступил энергичный П. И. Пестель.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Ликвидация крепостничества</a:t>
                      </a:r>
                      <a:r>
                        <a:rPr lang="ru-RU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введение конституции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Принят устав и общество изменило название на «Общество истинных и верных сынов Отечества»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5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«Союз </a:t>
                      </a:r>
                      <a:r>
                        <a:rPr lang="ru-RU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благоденствия»</a:t>
                      </a:r>
                    </a:p>
                    <a:p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1818- 1821гг.</a:t>
                      </a:r>
                    </a:p>
                    <a:p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Москва, Петербург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человек</a:t>
                      </a:r>
                    </a:p>
                    <a:p>
                      <a:pPr algn="ctr"/>
                      <a:r>
                        <a:rPr lang="ru-RU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 члены общества «Союза спасения»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Детально разработанный устав «Зеленая книга». Из двух частей . Первая: «распространение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просвещения, занятие должностей гражданских членами тайного общества»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Вторая часть- «сокровенная цель»-введение конституции , отмена крепостного права, равенство граждан перед законами,  гласность, ликвидация рекрутчины, отмена военных  поселений.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0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6856"/>
              </p:ext>
            </p:extLst>
          </p:nvPr>
        </p:nvGraphicFramePr>
        <p:xfrm>
          <a:off x="323529" y="260650"/>
          <a:ext cx="8496942" cy="64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1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Название, годы, место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Количество членов,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представители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Программа 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Южное  общество</a:t>
                      </a:r>
                    </a:p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1821 – 1825 гг.</a:t>
                      </a:r>
                    </a:p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Тульчин ,Украина</a:t>
                      </a:r>
                    </a:p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Тульчинская, Каменская и Васильковская управы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.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Во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главе Коренная Дума или Директория </a:t>
                      </a: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П.И.Пестель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А. Ю. Юшновский,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«Русская правда» П.И. Пестеля. Республика, отмена крепостного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права, широкий круг гражданских прав.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Северное общество</a:t>
                      </a:r>
                    </a:p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1822-1825 гг.</a:t>
                      </a:r>
                    </a:p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Петербург  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Н.М.Муравьёв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С.П.Трубецкой,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Н.И. Тургенев, Е.П.Оболенский, М.С.Лунин, И. И. </a:t>
                      </a:r>
                      <a:r>
                        <a:rPr lang="ru-RU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Пущин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К.Ф.Рылеев и др.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«Конституция» Н.М.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Муравьева .Конституционная монархия, отмена крепостного права, широкий круг гражданских прав. 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28420"/>
              </p:ext>
            </p:extLst>
          </p:nvPr>
        </p:nvGraphicFramePr>
        <p:xfrm>
          <a:off x="395537" y="476672"/>
          <a:ext cx="828092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86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Название, годы, место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Количество членов,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представители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Программа   </a:t>
                      </a:r>
                      <a:endParaRPr lang="ru-RU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Общество соединённых славян 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1823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1825 гг.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Новгород – Волынский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1825 г. вошли в состав Южного общества.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А.Борисов, П.Борисов, Ю. Люблинский, И.Горбачевский и др.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Борьба против крепостничества и деспотизма, за создание демократической федерации славянских народов. Установление всеобщего гражданского равенства.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61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Авторы программы «Южного общества»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Pest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816424" cy="511256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464496" cy="4755232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 при рождении: 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Павел Иванович Пестель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 деятельности: </a:t>
            </a:r>
          </a:p>
          <a:p>
            <a:pPr marL="0" indent="0" fontAlgn="t">
              <a:buNone/>
            </a:pP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Полковник, декабрист, масон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</a:t>
            </a:r>
          </a:p>
          <a:p>
            <a:pPr marL="0" indent="0" fontAlgn="t">
              <a:buNone/>
            </a:pP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 июня (3 июля</a:t>
            </a:r>
            <a:r>
              <a:rPr lang="ru-RU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1792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рождения: 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 Российская империя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смерти: 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 (25) июля 1826 (34 года)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смерти: 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 , Российская империя</a:t>
            </a:r>
          </a:p>
          <a:p>
            <a:pPr marL="0" indent="0" fontAlgn="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Награды и премии</a:t>
            </a:r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золотая сабля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8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Авторы программы «Северного общества»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P.F._Sokolov_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9051" y="1144070"/>
            <a:ext cx="3519390" cy="48965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196752"/>
            <a:ext cx="4824536" cy="5084064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 при рождении: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Никита Михайлович Муравьёв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  деятельности: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декабрист , капитан Гвардии  Генерального штаба, масон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 19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(30) августа 1795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рождения: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смерти: 10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(28) апреля</a:t>
            </a:r>
            <a:r>
              <a:rPr lang="ru-RU" sz="8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1843 (47 лет)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смерти: </a:t>
            </a:r>
            <a:r>
              <a:rPr lang="ru-RU" sz="8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Урик</a:t>
            </a:r>
            <a:r>
              <a:rPr lang="ru-RU" sz="8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Иркутской губернии .</a:t>
            </a:r>
            <a:endParaRPr lang="ru-RU" sz="8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Супруга: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Александра Григорьевна Муравьёва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Екатерина, Михаил, Елизавета, Софья, Ольга, Аграфена</a:t>
            </a:r>
          </a:p>
          <a:p>
            <a:pPr marL="0" indent="0" fontAlgn="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Награды и премии: 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орден Святой Анны, орден Святого </a:t>
            </a:r>
            <a:r>
              <a:rPr lang="ru-RU" sz="8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8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ладимира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128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413</TotalTime>
  <Words>2100</Words>
  <Application>Microsoft Office PowerPoint</Application>
  <PresentationFormat>Экран (4:3)</PresentationFormat>
  <Paragraphs>213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Tahoma</vt:lpstr>
      <vt:lpstr>Wingdings 3</vt:lpstr>
      <vt:lpstr>Легкий дым</vt:lpstr>
      <vt:lpstr>Движение декабристов </vt:lpstr>
      <vt:lpstr>Кто они?</vt:lpstr>
      <vt:lpstr>Причины, условия и идейные основы движения декабристов</vt:lpstr>
      <vt:lpstr>Причины, условия и идейные основы движения декабристов</vt:lpstr>
      <vt:lpstr>Первые тайные организации </vt:lpstr>
      <vt:lpstr>Презентация PowerPoint</vt:lpstr>
      <vt:lpstr>Презентация PowerPoint</vt:lpstr>
      <vt:lpstr>Авторы программы «Южного общества»</vt:lpstr>
      <vt:lpstr>Авторы программы «Северного общества»</vt:lpstr>
      <vt:lpstr>Программные положения. Сравнение </vt:lpstr>
      <vt:lpstr>Презентация PowerPoint</vt:lpstr>
      <vt:lpstr>Государственное устройство  в программных проектах будущих декабристов.</vt:lpstr>
      <vt:lpstr>Государственное устройство  в программных проектах будущих декабристов.</vt:lpstr>
      <vt:lpstr>Подготовка к выступлению</vt:lpstr>
      <vt:lpstr>Династический кризис</vt:lpstr>
      <vt:lpstr>Династический кризис </vt:lpstr>
      <vt:lpstr>Николай Павлович  1825- 1855 </vt:lpstr>
      <vt:lpstr>Презентация PowerPoint</vt:lpstr>
      <vt:lpstr>14 декабря 1825 года</vt:lpstr>
      <vt:lpstr>Восстание декабристов</vt:lpstr>
      <vt:lpstr>Схема расстановки войск на Сенатской площади</vt:lpstr>
      <vt:lpstr>Ход событий</vt:lpstr>
      <vt:lpstr>Причины неудачи выступлений</vt:lpstr>
      <vt:lpstr>Восстание Черниговского полка </vt:lpstr>
      <vt:lpstr>Расправа над декабристами </vt:lpstr>
      <vt:lpstr>. Расправа над декабристами</vt:lpstr>
      <vt:lpstr>Расправа над декабристами</vt:lpstr>
      <vt:lpstr>Историческое значение восстания декабристов </vt:lpstr>
      <vt:lpstr>Историческое  значение движения декабристов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декабристов</dc:title>
  <dc:creator>АНЯ</dc:creator>
  <cp:lastModifiedBy>User</cp:lastModifiedBy>
  <cp:revision>29</cp:revision>
  <dcterms:created xsi:type="dcterms:W3CDTF">2015-11-21T13:21:07Z</dcterms:created>
  <dcterms:modified xsi:type="dcterms:W3CDTF">2020-05-23T15:35:57Z</dcterms:modified>
</cp:coreProperties>
</file>