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59" r:id="rId5"/>
    <p:sldId id="262" r:id="rId6"/>
    <p:sldId id="260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2200" dirty="0" smtClean="0"/>
              <a:t>дата 23.03.2020г. </a:t>
            </a:r>
            <a:br>
              <a:rPr lang="ru-RU" sz="2200" dirty="0" smtClean="0"/>
            </a:br>
            <a:r>
              <a:rPr lang="ru-RU" sz="2200" dirty="0" smtClean="0"/>
              <a:t> Профессия  Автомеханик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u="sng" cap="small" dirty="0" smtClean="0"/>
              <a:t> группа № 1-3 БФ    </a:t>
            </a:r>
            <a:br>
              <a:rPr lang="ru-RU" u="sng" cap="small" dirty="0" smtClean="0"/>
            </a:br>
            <a:r>
              <a:rPr lang="ru-RU" u="sng" cap="small" dirty="0" smtClean="0"/>
              <a:t> Тема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38" y="428604"/>
            <a:ext cx="6700862" cy="107157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Астрономия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143380"/>
            <a:ext cx="8072494" cy="1760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928802"/>
            <a:ext cx="8215370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0"/>
            <a:ext cx="1643074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08" y="0"/>
            <a:ext cx="6572296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571480"/>
            <a:ext cx="6786610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928662" y="5857892"/>
            <a:ext cx="63579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Ответы прислать по 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Viber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 89029520758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142853"/>
            <a:ext cx="82153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Домашнее задание   Учебник </a:t>
            </a:r>
            <a:r>
              <a:rPr lang="ru-RU" dirty="0" err="1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Т.С.Фещенко</a:t>
            </a: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Астрономия  </a:t>
            </a:r>
            <a:r>
              <a:rPr lang="ru-RU" dirty="0" err="1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стр</a:t>
            </a: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108-115 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214290"/>
            <a:ext cx="3000396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3929066"/>
            <a:ext cx="2781607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5715008" cy="650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85828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00108"/>
            <a:ext cx="4786314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50"/>
            <a:ext cx="3714775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74393" y="214290"/>
            <a:ext cx="615526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1928803"/>
            <a:ext cx="3643338" cy="785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084" y="3214662"/>
            <a:ext cx="5857916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0"/>
            <a:ext cx="3214678" cy="64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57213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910" y="0"/>
            <a:ext cx="8762807" cy="64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286808" cy="6000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6215074" cy="5381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1"/>
            <a:ext cx="3257550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1000108"/>
            <a:ext cx="3071834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4500570"/>
            <a:ext cx="20574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5214950"/>
            <a:ext cx="5072098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5"/>
            <a:ext cx="714380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643182"/>
            <a:ext cx="4910139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2857496"/>
            <a:ext cx="342902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5000636"/>
            <a:ext cx="45148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5500702"/>
            <a:ext cx="43815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19</Words>
  <PresentationFormat>Экран (4:3)</PresentationFormat>
  <Paragraphs>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дата 23.03.2020г.   Профессия  Автомеханик  группа № 1-3 БФ      Тема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9</cp:revision>
  <dcterms:modified xsi:type="dcterms:W3CDTF">2020-03-22T17:12:56Z</dcterms:modified>
</cp:coreProperties>
</file>