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0D8B-5F0A-4F79-8C66-318E1B1ACB9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74EC-22B7-428B-9937-2B1EADDD9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3EF3-1E31-407C-B3C1-EEEBB54682D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453-8663-41FB-B5F0-5CA17CE64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820F-6589-4228-AB65-FC4DD5EBEF3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BA7A-DF72-4E85-ABA5-CF7ED5F10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9620-F5A8-46C8-AC23-D8B448CF58F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F845-BFF6-4CCB-B2E8-D938BBE49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D4BE-172B-4B58-841E-C8C2006325B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80C1-5AE7-4AA9-9283-A6DDAB9F4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B1DB-A14C-4073-A29B-6E134D4FD77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A6E7-D01B-46C0-BA29-9714DD517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0881-65A3-4AC7-A1ED-B57E24F5063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570E-886C-4B93-8971-D21407C0C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9648-7426-4E85-8F8D-5220AC6F15E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1EFD-524D-471B-87D2-26BEA4061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C6DC-FFB9-4DCF-98C0-1C627C633AD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DE79-83DB-4E4C-9EF2-2E26F558C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67BE-E74E-488F-B8D9-E8D6EA1CF03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C368-D99A-4777-8792-F7887190D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A795-BDB4-40FE-BD14-369FAF93C4A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D843-7430-4B26-BA1C-8103E5EFA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13C74C-C869-4C12-9C00-8253756F353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4F2320-31CC-4449-9ACA-C246B3BD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smtClean="0"/>
              <a:t>дата </a:t>
            </a:r>
            <a:r>
              <a:rPr lang="ru-RU" sz="2000" smtClean="0">
                <a:latin typeface="Arial" charset="0"/>
              </a:rPr>
              <a:t>08</a:t>
            </a:r>
            <a:r>
              <a:rPr lang="ru-RU" sz="2000" smtClean="0"/>
              <a:t>.</a:t>
            </a:r>
            <a:r>
              <a:rPr lang="ru-RU" sz="2000" smtClean="0">
                <a:latin typeface="Arial" charset="0"/>
              </a:rPr>
              <a:t>04</a:t>
            </a:r>
            <a:r>
              <a:rPr lang="ru-RU" sz="2000" smtClean="0"/>
              <a:t>.2020г</a:t>
            </a:r>
            <a:r>
              <a:rPr lang="ru-RU" sz="2000" smtClean="0"/>
              <a:t>. </a:t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000" dirty="0" smtClean="0"/>
              <a:t>Профессия </a:t>
            </a:r>
            <a:r>
              <a:rPr lang="ru-RU" sz="2000" u="sng" dirty="0" smtClean="0"/>
              <a:t>35.01.13 ТРАКТОРИСТ-МАШИНИСТ СЕЛЬСКОХОЗЯЙСТВЕННОГО ПРОИЗВОДСТВА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/>
              <a:t> ГРУППА № 1-2 БФ    </a:t>
            </a:r>
            <a:br>
              <a:rPr lang="ru-RU" sz="4000" u="sng" dirty="0" smtClean="0"/>
            </a:br>
            <a:r>
              <a:rPr lang="ru-RU" sz="4000" u="sng" dirty="0" smtClean="0"/>
              <a:t> ТЕМА</a:t>
            </a:r>
            <a:endParaRPr lang="ru-RU" sz="4000" dirty="0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428625"/>
            <a:ext cx="6700837" cy="107156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Астрономия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143375"/>
            <a:ext cx="807243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8215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1643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0"/>
            <a:ext cx="6572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00113" y="765175"/>
            <a:ext cx="650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      Ответы прислать по  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Viber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89029520758</a:t>
            </a:r>
            <a:endParaRPr lang="ru-RU"/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785813" y="285750"/>
            <a:ext cx="792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Домашнее задание   Учебник Т.С.Фещенко Астрономия  стр 108-115</a:t>
            </a:r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051050" y="1484313"/>
            <a:ext cx="5257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Составить таблицу Основные сведения  о планетах Земной группы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23575" name="Group 23"/>
          <p:cNvGraphicFramePr>
            <a:graphicFrameLocks noGrp="1"/>
          </p:cNvGraphicFramePr>
          <p:nvPr/>
        </p:nvGraphicFramePr>
        <p:xfrm>
          <a:off x="1979613" y="2205038"/>
          <a:ext cx="6096000" cy="28797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Название планет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параметры (размер, масса, атмосфера, плотность, химический состав , наличие спутников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14313"/>
            <a:ext cx="3000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929063"/>
            <a:ext cx="27813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4786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3714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88" y="214313"/>
            <a:ext cx="61547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928813"/>
            <a:ext cx="36433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214688"/>
            <a:ext cx="5857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2146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0"/>
            <a:ext cx="8763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286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621506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0"/>
            <a:ext cx="3257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000125"/>
            <a:ext cx="3071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500563"/>
            <a:ext cx="2057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214938"/>
            <a:ext cx="5072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7143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43188"/>
            <a:ext cx="49101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85750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000625"/>
            <a:ext cx="451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5500688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дата 08.04.2020г.   Профессия 35.01.13 ТРАКТОРИСТ-МАШИНИСТ СЕЛЬСКОХОЗЯЙСТВЕННОГО ПРОИЗВОДСТВА  ГРУППА № 1-2 БФ      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2020-04-06T07:42:05Z</dcterms:modified>
</cp:coreProperties>
</file>