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3" r:id="rId8"/>
    <p:sldId id="266" r:id="rId9"/>
    <p:sldId id="267" r:id="rId10"/>
    <p:sldId id="269" r:id="rId11"/>
    <p:sldId id="261" r:id="rId12"/>
    <p:sldId id="271" r:id="rId13"/>
    <p:sldId id="272" r:id="rId14"/>
    <p:sldId id="262" r:id="rId15"/>
    <p:sldId id="265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Documents and Settings\Admin\Рабочий стол\images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835827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10800000" flipV="1">
            <a:off x="2071670" y="2500306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Тема      Конденсаторы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6014323"/>
            <a:ext cx="284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Преподаватель Лелаус Е.Ф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000108"/>
            <a:ext cx="5929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Профессия </a:t>
            </a:r>
            <a:r>
              <a:rPr lang="ru-RU" u="sng" cap="small" dirty="0" smtClean="0"/>
              <a:t>35.01.13 Тракторист-машинист сельскохозяйственного производства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cap="small" dirty="0" smtClean="0"/>
              <a:t> группа № 1-2 БФ    </a:t>
            </a:r>
            <a:br>
              <a:rPr lang="ru-RU" u="sng" cap="small" dirty="0" smtClean="0"/>
            </a:br>
            <a:r>
              <a:rPr lang="ru-RU" u="sng" cap="small" dirty="0" smtClean="0"/>
              <a:t> дата  24.03.2020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hello_html_m2a9e453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214290"/>
            <a:ext cx="685804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Выведем формулу емкости плоского конденсатора.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C:\Documents and Settings\Admin\Рабочий стол\img3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85794"/>
            <a:ext cx="507206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img4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357430"/>
            <a:ext cx="178595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AutoShape 2"/>
          <p:cNvSpPr>
            <a:spLocks noChangeAspect="1" noChangeArrowheads="1"/>
          </p:cNvSpPr>
          <p:nvPr/>
        </p:nvSpPr>
        <p:spPr bwMode="auto">
          <a:xfrm>
            <a:off x="0" y="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643570" y="1071546"/>
            <a:ext cx="3286148" cy="9591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- диэлектрическая проницаемость;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S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площадь пластин;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расстояние между пластина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2285992"/>
            <a:ext cx="178595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Задача 3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3143248"/>
            <a:ext cx="4929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Рассчитаем емкость демонстрационного конденсатора, измерив радиус пластины (R = 13 см), используя в качестве диэлектрика стеклянную пластину</a:t>
            </a:r>
            <a:endParaRPr lang="ru-RU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1" name="Рисунок 10" descr="C:\Documents and Settings\Admin\Рабочий стол\img6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2714620"/>
            <a:ext cx="378618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85720" y="4429132"/>
            <a:ext cx="4929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chemeClr val="bg1"/>
                </a:solidFill>
              </a:rPr>
              <a:t>показываем зависимость емкости от площади пластин конденсатора, расстояния между ними и рода диэлектрика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" name="Рисунок 12" descr="C:\Documents and Settings\Admin\Рабочий стол\img7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5500702"/>
            <a:ext cx="257176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071934" y="5000636"/>
            <a:ext cx="407196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S уменьшается → увеличивается U, значит С уменьшается;</a:t>
            </a:r>
            <a:endParaRPr lang="ru-RU" sz="1400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уменьшается → уменьшается U, значит С увеличивается;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2" name="AutoShape 8"/>
          <p:cNvSpPr>
            <a:spLocks noChangeAspect="1" noChangeArrowheads="1"/>
          </p:cNvSpPr>
          <p:nvPr/>
        </p:nvSpPr>
        <p:spPr bwMode="auto">
          <a:xfrm>
            <a:off x="0" y="0"/>
            <a:ext cx="1333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 rot="10800000" flipV="1">
            <a:off x="857224" y="6488668"/>
            <a:ext cx="146523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imag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42852"/>
            <a:ext cx="864399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500043"/>
            <a:ext cx="500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Выясним, для чего конденсаторы соединяют в батареи?</a:t>
            </a:r>
            <a:endParaRPr lang="ru-RU" dirty="0"/>
          </a:p>
        </p:txBody>
      </p:sp>
      <p:pic>
        <p:nvPicPr>
          <p:cNvPr id="3" name="Рисунок 2" descr="C:\Documents and Settings\Admin\Рабочий стол\img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92909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500562" y="1285860"/>
            <a:ext cx="3500462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q = const = q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 = q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; C = q/U;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 charset="-52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 = 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 + 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5" name="Рисунок 4" descr="C:\Documents and Settings\Admin\Рабочий стол\img10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3116"/>
            <a:ext cx="335758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img12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71876"/>
            <a:ext cx="364333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643438" y="3647147"/>
            <a:ext cx="321471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= q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+ q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2;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= 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= 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const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U = C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+C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=&gt;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674" name="Рисунок 29" descr="img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4572008"/>
            <a:ext cx="904875" cy="314325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85786" y="0"/>
            <a:ext cx="83582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Получим формулу для расчета энергии электрического поля конденсатора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C:\Documents and Settings\Admin\Рабочий стол\img1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545753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00034" y="2357430"/>
            <a:ext cx="84296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Плотность энергии электрического поля.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C:\Documents and Settings\Admin\Рабочий стол\img1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195002"/>
            <a:ext cx="4143403" cy="94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imag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27527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C:\Documents and Settings\Admin\Рабочий стол\pril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8501122" cy="614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3214686"/>
            <a:ext cx="465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4047095"/>
            <a:ext cx="5357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? 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 rot="10800000" flipV="1">
            <a:off x="428596" y="675954"/>
            <a:ext cx="857256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Контрольные вопросы: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333333"/>
              </a:solidFill>
              <a:latin typeface="Helvetica" charset="-52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1 Что называют ёмкостью двух проводников?</a:t>
            </a:r>
            <a:endParaRPr lang="ru-RU" sz="2000" dirty="0" smtClean="0"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2 Назовите единицы ёмкости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 charset="-5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3 Какая система проводников называется конденсатором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4.Что такое конденсатор?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5.Формула емкости плоского конденсатора.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 6.Как зависит электроёмкость плоского конденсатора от его геометрических размеров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7.Формула емкости при последовательном и параллельном соединении конденсаторов в батарею.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8.Формула энергии и плотности энергии электрического поля заряженного конденсатора.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</a:rPr>
              <a:t>9.Виды конденсаторов, где применяются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0"/>
            <a:ext cx="778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Прочитать данную тему Физика В.Ф Дмитриева год издания 2014  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188-191  . Презентация.196  Ответы прислать по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Viber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89029520758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571480"/>
            <a:ext cx="6858048" cy="48320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для повторения пройденной темы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 каких единицах измеряется напряжённость электрического поля?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 каких единицах измеряется электрический заряд?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Записать формулу закона Кулона для вакуума в СИ.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4.Записать формулу закона Кулона для среды в СИ.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5.Что такое электрическое поле?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6.Как называют поле неподвижных зарядов?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Как связаны напряжение и напряжённость в однородном электрическом поле?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От каких величин зависит работа сил электрического поля?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9.Чему равна напряжённость поля точечного заряд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10.Чему равна разность потенциалов между двумя точками заряженного проводника?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142985"/>
            <a:ext cx="67866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конденсатор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Виды конденсаторов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86248" y="3357562"/>
            <a:ext cx="4000528" cy="938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1.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 Что такое конденсатор?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2.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 Каково его устройство?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3.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 Что понимают под зарядом конденсатора?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4.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 Почему его емкость не зависит от окружающих тел?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5.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 Способы зарядки конденсатора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4857760"/>
            <a:ext cx="4572032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u="sng" dirty="0" smtClean="0"/>
              <a:t>о видах конденсаторов, их практическом применении и правилах ТБ при работе с конденсаторами</a:t>
            </a: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357686" y="2571744"/>
            <a:ext cx="3571868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Ответим на вопросы: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429132"/>
            <a:ext cx="2071701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chemeClr val="bg1"/>
                </a:solidFill>
              </a:rPr>
              <a:t>Побеседуем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imgres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42968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4348" y="4643446"/>
            <a:ext cx="7929618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Слово ''конденсатор'' происходит от латинского слова condensare, что означает ''сгущение''. В учении об электрических явлениях этим словом обозначают устройства, позволяющие сгущать электрические заряды и связанное с этими зарядами электрическое поле</a:t>
            </a:r>
            <a:r>
              <a:rPr lang="ru-RU" sz="13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00034" y="285728"/>
            <a:ext cx="5500726" cy="267765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Простейший конденсатор состоит из двух проводников, разделённых диэлектриком, толщина которого мала по сравнению с размерами проводника.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Admin\Рабочий стол\hello_html_20c1d21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85728"/>
            <a:ext cx="2786082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images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857628"/>
            <a:ext cx="2607192" cy="173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357554" y="4857760"/>
            <a:ext cx="371471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Электрометр покажет разность потенциалов между пластинами.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29058" y="3357562"/>
            <a:ext cx="492922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Свойство конденсатора накапливать и сохранять электрические заряды и связанное с ними электрическое поле характеризуется особой величиной, называемой электроёмкостью.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Documents and Settings\Admin\Рабочий стол\pril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35824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428860" y="357166"/>
            <a:ext cx="5500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Свойство конденсатора сгущать электрические заряды и связанное с ним электрическое поле можно наблюдать на опыте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71504"/>
          </a:xfrm>
        </p:spPr>
        <p:txBody>
          <a:bodyPr>
            <a:normAutofit/>
          </a:bodyPr>
          <a:lstStyle/>
          <a:p>
            <a:pPr algn="just"/>
            <a:endParaRPr lang="ru-RU" sz="2200" dirty="0"/>
          </a:p>
        </p:txBody>
      </p:sp>
      <p:pic>
        <p:nvPicPr>
          <p:cNvPr id="3" name="Рисунок 2" descr="C:\Documents and Settings\Admin\Рабочий стол\img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10800000" flipV="1">
            <a:off x="214282" y="5465803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Электрической ёмкостью конденсатора называется скалярная величина, характеризующая его свойство накапливать и сохранять электрические заряды и связанное с этими зарядами</a:t>
            </a:r>
            <a:br>
              <a:rPr lang="ru-RU" b="1" dirty="0" smtClean="0"/>
            </a:br>
            <a:r>
              <a:rPr lang="ru-RU" b="1" dirty="0" smtClean="0"/>
              <a:t> электрическое  поле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:\Documents and Settings\Admin\Рабочий стол\hello_html_m2a9e453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929718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85720" y="214290"/>
            <a:ext cx="4572000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ru-RU" dirty="0" smtClean="0"/>
              <a:t>Электроёмкость конденсатора равна отношению заряда одной из пластин к напряжению между ними</a:t>
            </a:r>
            <a:endParaRPr lang="ru-RU" dirty="0"/>
          </a:p>
        </p:txBody>
      </p:sp>
      <p:pic>
        <p:nvPicPr>
          <p:cNvPr id="5" name="Рисунок 4" descr="C:\Documents and Settings\Admin\Рабочий стол\hello_html_m1008c77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14290"/>
            <a:ext cx="314327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1857364"/>
            <a:ext cx="4572000" cy="175432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ru-RU" dirty="0" smtClean="0"/>
              <a:t>За единицу электроёмкости в СИ принимается электроёмкость конденсатора, напряжение между обкладками конденсатора которого равно 1В, когда на его обкладках имеются разноимённые заряды по 1Кл.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2643182"/>
            <a:ext cx="292895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Эта единица названа </a:t>
            </a:r>
            <a:r>
              <a:rPr lang="ru-RU" b="1" dirty="0" smtClean="0"/>
              <a:t>фарад</a:t>
            </a:r>
            <a:r>
              <a:rPr lang="ru-RU" dirty="0" smtClean="0"/>
              <a:t> в честь М.Фарадея: </a:t>
            </a:r>
            <a:endParaRPr lang="ru-RU" dirty="0"/>
          </a:p>
        </p:txBody>
      </p:sp>
      <p:pic>
        <p:nvPicPr>
          <p:cNvPr id="8" name="Рисунок 7" descr="C:\Documents and Settings\Admin\Рабочий стол\hello_html_3d44dfdd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3000372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714744" y="4259996"/>
            <a:ext cx="164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практике применяются: </a:t>
            </a:r>
            <a:endParaRPr lang="ru-RU" dirty="0"/>
          </a:p>
        </p:txBody>
      </p:sp>
      <p:pic>
        <p:nvPicPr>
          <p:cNvPr id="10" name="Рисунок 9" descr="C:\Documents and Settings\Admin\Рабочий стол\hello_html_531be094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4357694"/>
            <a:ext cx="13573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Admin\Рабочий стол\hello_html_m7c40350c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5214950"/>
            <a:ext cx="1357322" cy="3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28596" y="5929331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</a:t>
            </a:r>
            <a:r>
              <a:rPr lang="ru-RU" dirty="0" smtClean="0"/>
              <a:t> конденсатора зависит от площади S пластин и расстояния </a:t>
            </a:r>
            <a:r>
              <a:rPr lang="ru-RU" dirty="0" err="1" smtClean="0"/>
              <a:t>d</a:t>
            </a:r>
            <a:r>
              <a:rPr lang="ru-RU" dirty="0" smtClean="0"/>
              <a:t> между ними: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:\Documents and Settings\Admin\Рабочий стол\hello_html_568082d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-24"/>
            <a:ext cx="8929718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85794"/>
            <a:ext cx="4286248" cy="6924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Какова электроёмкость (в микрофарадах) конденсатора, если при напряжении на его обкладках 300 В заряд равен 1,5 *10</a:t>
            </a:r>
            <a:r>
              <a:rPr kumimoji="0" lang="ru-RU" sz="13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-5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Кл?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00034" y="428604"/>
            <a:ext cx="1071538" cy="292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Задача1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C:\Documents and Settings\Admin\Рабочий стол\hello_html_1e2940d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85728"/>
            <a:ext cx="47863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14282" y="2143116"/>
            <a:ext cx="757239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Какую площадь должны иметь пластины плоского воздушного конденсатора для того, чтобы его электроёмкость была равна 1пФ? Расстояние между пластинами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q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 =0,5мм.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C:\Documents and Settings\Admin\Рабочий стол\hello_html_m4ca9754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786058"/>
            <a:ext cx="400052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00034" y="1785926"/>
            <a:ext cx="1223938" cy="292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Задача</a:t>
            </a:r>
            <a:r>
              <a:rPr kumimoji="0" lang="ru-RU" sz="13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 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532</Words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Содержание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23</cp:revision>
  <dcterms:modified xsi:type="dcterms:W3CDTF">2020-03-23T10:28:47Z</dcterms:modified>
</cp:coreProperties>
</file>