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дата 23.03.2020г. </a:t>
            </a:r>
            <a:br>
              <a:rPr lang="ru-RU" sz="2200" dirty="0" smtClean="0"/>
            </a:br>
            <a:r>
              <a:rPr lang="ru-RU" sz="2200" dirty="0" smtClean="0"/>
              <a:t> Профессия </a:t>
            </a:r>
            <a:r>
              <a:rPr lang="ru-RU" sz="2200" u="sng" cap="small" dirty="0" smtClean="0"/>
              <a:t>35.01.13 Тракторист-машинист сельскохозяйственного производства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cap="small" dirty="0" smtClean="0"/>
              <a:t> группа № 1-2 БФ    </a:t>
            </a:r>
            <a:br>
              <a:rPr lang="ru-RU" u="sng" cap="small" dirty="0" smtClean="0"/>
            </a:br>
            <a:r>
              <a:rPr lang="ru-RU" u="sng" cap="small" dirty="0" smtClean="0"/>
              <a:t> 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28604"/>
            <a:ext cx="670086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Астрономия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8072494" cy="176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153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0"/>
            <a:ext cx="657229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28662" y="5857892"/>
            <a:ext cx="6357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89029520758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9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Домашнее задание   Учебник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Т.С.Фещенко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Астрономия 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108-115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0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78160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863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37147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393" y="214290"/>
            <a:ext cx="61552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3"/>
            <a:ext cx="364333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084" y="3214662"/>
            <a:ext cx="58579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21467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10" y="0"/>
            <a:ext cx="876280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215074" cy="53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"/>
            <a:ext cx="32575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000108"/>
            <a:ext cx="307183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2057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214950"/>
            <a:ext cx="50720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5"/>
            <a:ext cx="7143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49101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496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00636"/>
            <a:ext cx="4514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500702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</Words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дата 23.03.2020г.   Профессия 35.01.13 Тракторист-машинист сельскохозяйственного производства  группа № 1-2 БФ      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2020-03-22T17:06:21Z</dcterms:modified>
</cp:coreProperties>
</file>